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7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B442905-B542-482D-9100-00E405BD3C80}" v="1" dt="2024-01-16T17:01:22.26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2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1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4.png"/><Relationship Id="rId16" Type="http://schemas.openxmlformats.org/officeDocument/2006/relationships/image" Target="../media/image1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jpg"/><Relationship Id="rId15" Type="http://schemas.openxmlformats.org/officeDocument/2006/relationships/image" Target="../media/image1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 bwMode="auto">
          <a:xfrm>
            <a:off x="0" y="0"/>
            <a:ext cx="1085850" cy="98107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-12700" y="182880"/>
            <a:ext cx="12204700" cy="677108"/>
          </a:xfrm>
          <a:prstGeom prst="rect">
            <a:avLst/>
          </a:prstGeom>
          <a:effectLst>
            <a:outerShdw dist="35560" dir="2700000" algn="ctr" rotWithShape="0">
              <a:srgbClr val="C0C0C0">
                <a:alpha val="50000"/>
              </a:srgbClr>
            </a:outerShdw>
          </a:effectLst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800" b="1" kern="1200" baseline="0" noProof="0">
                <a:solidFill>
                  <a:srgbClr val="000099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Air Force Installation &amp; Mission Support Center</a:t>
            </a:r>
          </a:p>
        </p:txBody>
      </p:sp>
      <p:sp>
        <p:nvSpPr>
          <p:cNvPr id="10" name="Google Shape;112;p1"/>
          <p:cNvSpPr txBox="1">
            <a:spLocks noGrp="1"/>
          </p:cNvSpPr>
          <p:nvPr>
            <p:ph type="body" idx="1" hasCustomPrompt="1"/>
          </p:nvPr>
        </p:nvSpPr>
        <p:spPr>
          <a:xfrm>
            <a:off x="4728634" y="1565745"/>
            <a:ext cx="5865090" cy="21689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>
              <a:defRPr sz="4400">
                <a:solidFill>
                  <a:srgbClr val="26229A"/>
                </a:solidFill>
              </a:defRPr>
            </a:lvl1pPr>
          </a:lstStyle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20"/>
              <a:buNone/>
            </a:pPr>
            <a:r>
              <a:rPr lang="en-US"/>
              <a:t>PSU </a:t>
            </a: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20"/>
              <a:buNone/>
            </a:pPr>
            <a:r>
              <a:rPr lang="en-US"/>
              <a:t>Sample Template</a:t>
            </a:r>
          </a:p>
        </p:txBody>
      </p:sp>
      <p:pic>
        <p:nvPicPr>
          <p:cNvPr id="9" name="Content Placeholder 6"/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9311" y1="63019" x2="48603" y2="91321"/>
                        <a14:foregroundMark x1="7076" y1="70377" x2="48976" y2="95472"/>
                        <a14:foregroundMark x1="92551" y1="60000" x2="51583" y2="91321"/>
                        <a14:foregroundMark x1="6145" y1="53585" x2="2607" y2="61887"/>
                        <a14:foregroundMark x1="96276" y1="53019" x2="94227" y2="60000"/>
                        <a14:foregroundMark x1="56238" y1="33208" x2="75605" y2="62075"/>
                        <a14:foregroundMark x1="72812" y1="45094" x2="80261" y2="54151"/>
                        <a14:foregroundMark x1="72998" y1="52075" x2="75419" y2="57358"/>
                        <a14:foregroundMark x1="19553" y1="8679" x2="33147" y2="31698"/>
                        <a14:foregroundMark x1="38175" y1="17925" x2="43389" y2="45849"/>
                        <a14:foregroundMark x1="18622" y1="22264" x2="39851" y2="75472"/>
                        <a14:foregroundMark x1="59963" y1="1321" x2="79702" y2="79245"/>
                        <a14:foregroundMark x1="85847" y1="8679" x2="12291" y2="78679"/>
                        <a14:foregroundMark x1="95531" y1="63962" x2="57914" y2="90755"/>
                        <a14:backgroundMark x1="2607" y1="28868" x2="2607" y2="28868"/>
                        <a14:backgroundMark x1="8752" y1="43585" x2="7821" y2="0"/>
                        <a14:backgroundMark x1="12849" y1="81887" x2="13035" y2="99623"/>
                        <a14:backgroundMark x1="84916" y1="83585" x2="85289" y2="99623"/>
                        <a14:backgroundMark x1="91993" y1="44151" x2="90875" y2="755"/>
                        <a14:backgroundMark x1="16387" y1="27547" x2="372" y2="27358"/>
                        <a14:backgroundMark x1="83799" y1="30943" x2="99255" y2="30189"/>
                        <a14:backgroundMark x1="59590" y1="94528" x2="99814" y2="92453"/>
                        <a14:backgroundMark x1="38175" y1="93585" x2="0" y2="901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7911" y="2039000"/>
            <a:ext cx="3844621" cy="3733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892393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6837" y="90763"/>
            <a:ext cx="9797802" cy="914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 b="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C4CF4F-2ECB-4C54-9552-FB58A436033C}" type="slidenum">
              <a:rPr lang="en-US">
                <a:solidFill>
                  <a:srgbClr val="FFFFFF">
                    <a:lumMod val="5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808080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22" y="90763"/>
            <a:ext cx="925411" cy="9137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6171" y="93564"/>
            <a:ext cx="939862" cy="888442"/>
          </a:xfrm>
          <a:prstGeom prst="rect">
            <a:avLst/>
          </a:prstGeom>
        </p:spPr>
      </p:pic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1267361" y="0"/>
            <a:ext cx="918033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50000"/>
              </a:spcBef>
              <a:buSzPct val="80000"/>
              <a:buFont typeface="Wingdings" panose="05000000000000000000" pitchFamily="2" charset="2"/>
              <a:buChar char="n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688975" indent="-282575">
              <a:spcBef>
                <a:spcPct val="25000"/>
              </a:spcBef>
              <a:buSzPct val="80000"/>
              <a:buFont typeface="Wingdings" panose="05000000000000000000" pitchFamily="2" charset="2"/>
              <a:buChar char="n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027113" indent="-223838">
              <a:spcBef>
                <a:spcPct val="25000"/>
              </a:spcBef>
              <a:buSzPct val="80000"/>
              <a:buFont typeface="Wingdings" panose="05000000000000000000" pitchFamily="2" charset="2"/>
              <a:buChar char="n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5000"/>
              </a:spcBef>
              <a:buSzPct val="80000"/>
              <a:buFont typeface="Wingdings" panose="05000000000000000000" pitchFamily="2" charset="2"/>
              <a:buChar char="n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003399"/>
              </a:buClr>
              <a:buSzPct val="8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3399"/>
              </a:buClr>
              <a:buSzPct val="8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3399"/>
              </a:buClr>
              <a:buSzPct val="8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3399"/>
              </a:buClr>
              <a:buSzPct val="8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3399"/>
              </a:buClr>
              <a:buSzPct val="8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1000" b="0">
                <a:solidFill>
                  <a:srgbClr val="FF0000"/>
                </a:solidFill>
              </a:rPr>
              <a:t>CONTROLLED</a:t>
            </a:r>
            <a:r>
              <a:rPr lang="en-US" altLang="en-US" sz="1000" b="0" baseline="0">
                <a:solidFill>
                  <a:srgbClr val="FF0000"/>
                </a:solidFill>
              </a:rPr>
              <a:t> UNCLASSIFIED INFORMATION</a:t>
            </a:r>
            <a:r>
              <a:rPr lang="en-US" altLang="en-US" sz="1000" b="0">
                <a:solidFill>
                  <a:srgbClr val="FF0000"/>
                </a:solidFill>
              </a:rPr>
              <a:t> (CUI) / SOURCE</a:t>
            </a:r>
            <a:r>
              <a:rPr lang="en-US" altLang="en-US" sz="1000" b="0" baseline="0">
                <a:solidFill>
                  <a:srgbClr val="FF0000"/>
                </a:solidFill>
              </a:rPr>
              <a:t> SELECTION SENSITIVE / EXEMPT FROM MANDATORY RELEASE UNDER FOIA</a:t>
            </a:r>
            <a:br>
              <a:rPr lang="en-US" altLang="en-US" sz="1000" b="0">
                <a:solidFill>
                  <a:srgbClr val="FF0000"/>
                </a:solidFill>
              </a:rPr>
            </a:br>
            <a:endParaRPr lang="en-US" altLang="en-US" sz="1000" b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3852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152400" y="1188720"/>
            <a:ext cx="11887200" cy="512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688975" marR="0" lvl="1" indent="-282575" algn="l" defTabSz="914400" rtl="0" eaLnBrk="0" fontAlgn="base" latinLnBrk="0" hangingPunct="0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Second level</a:t>
            </a:r>
          </a:p>
          <a:p>
            <a:pPr marL="1027113" marR="0" lvl="2" indent="-223838" algn="l" defTabSz="914400" rtl="0" eaLnBrk="0" fontAlgn="base" latinLnBrk="0" hangingPunct="0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Third level</a:t>
            </a:r>
          </a:p>
          <a:p>
            <a:pPr marL="1600200" marR="0" lvl="3" indent="-228600" algn="l" defTabSz="914400" rtl="0" eaLnBrk="0" fontAlgn="base" latinLnBrk="0" hangingPunct="0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Fourth level</a:t>
            </a:r>
          </a:p>
          <a:p>
            <a:pPr marL="2057400" marR="0" lvl="4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3399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Fifth level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154499" y="91440"/>
            <a:ext cx="9846010" cy="914400"/>
          </a:xfrm>
        </p:spPr>
        <p:txBody>
          <a:bodyPr/>
          <a:lstStyle>
            <a:lvl1pPr>
              <a:defRPr i="1">
                <a:solidFill>
                  <a:srgbClr val="1A1596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9563100" y="6438900"/>
            <a:ext cx="2628900" cy="200025"/>
          </a:xfrm>
        </p:spPr>
        <p:txBody>
          <a:bodyPr anchor="ctr" anchorCtr="0"/>
          <a:lstStyle>
            <a:lvl1pPr marL="0" indent="0" algn="r">
              <a:buNone/>
              <a:defRPr sz="1000" b="0" baseline="0">
                <a:solidFill>
                  <a:schemeClr val="bg1">
                    <a:lumMod val="65000"/>
                  </a:schemeClr>
                </a:solidFill>
                <a:latin typeface="+mn-lt"/>
              </a:defRPr>
            </a:lvl1pPr>
            <a:lvl2pPr marL="406400" indent="0">
              <a:buNone/>
              <a:defRPr sz="1000" b="0">
                <a:solidFill>
                  <a:schemeClr val="bg1">
                    <a:lumMod val="65000"/>
                  </a:schemeClr>
                </a:solidFill>
                <a:latin typeface="+mn-lt"/>
              </a:defRPr>
            </a:lvl2pPr>
            <a:lvl3pPr marL="803275" indent="0">
              <a:buNone/>
              <a:defRPr sz="1000" b="0">
                <a:solidFill>
                  <a:schemeClr val="bg1">
                    <a:lumMod val="65000"/>
                  </a:schemeClr>
                </a:solidFill>
                <a:latin typeface="+mn-lt"/>
              </a:defRPr>
            </a:lvl3pPr>
            <a:lvl4pPr marL="1371600" indent="0">
              <a:buNone/>
              <a:defRPr sz="1000" b="0">
                <a:solidFill>
                  <a:schemeClr val="bg1">
                    <a:lumMod val="65000"/>
                  </a:schemeClr>
                </a:solidFill>
                <a:latin typeface="+mn-lt"/>
              </a:defRPr>
            </a:lvl4pPr>
            <a:lvl5pPr marL="1828800" indent="0">
              <a:buNone/>
              <a:defRPr sz="1000" b="0">
                <a:solidFill>
                  <a:schemeClr val="bg1">
                    <a:lumMod val="6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n-US"/>
              <a:t>OPR: Office Symbol (DD </a:t>
            </a:r>
            <a:r>
              <a:rPr lang="en-US" err="1"/>
              <a:t>Mmm</a:t>
            </a:r>
            <a:r>
              <a:rPr lang="en-US"/>
              <a:t> YY)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22" y="90763"/>
            <a:ext cx="925411" cy="91372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9738" y="91440"/>
            <a:ext cx="939862" cy="888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27453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152400" y="1188720"/>
            <a:ext cx="11887200" cy="512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688975" marR="0" lvl="1" indent="-282575" algn="l" defTabSz="914400" rtl="0" eaLnBrk="0" fontAlgn="base" latinLnBrk="0" hangingPunct="0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Second level</a:t>
            </a:r>
          </a:p>
          <a:p>
            <a:pPr marL="1027113" marR="0" lvl="2" indent="-223838" algn="l" defTabSz="914400" rtl="0" eaLnBrk="0" fontAlgn="base" latinLnBrk="0" hangingPunct="0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Third level</a:t>
            </a:r>
          </a:p>
          <a:p>
            <a:pPr marL="1600200" marR="0" lvl="3" indent="-228600" algn="l" defTabSz="914400" rtl="0" eaLnBrk="0" fontAlgn="base" latinLnBrk="0" hangingPunct="0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Fourth level</a:t>
            </a:r>
          </a:p>
          <a:p>
            <a:pPr marL="2057400" marR="0" lvl="4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3399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Fifth level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12251" y="91440"/>
            <a:ext cx="9788257" cy="914400"/>
          </a:xfrm>
        </p:spPr>
        <p:txBody>
          <a:bodyPr/>
          <a:lstStyle>
            <a:lvl1pPr>
              <a:defRPr i="1">
                <a:solidFill>
                  <a:srgbClr val="1A1596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9563100" y="6438900"/>
            <a:ext cx="2628900" cy="200025"/>
          </a:xfrm>
        </p:spPr>
        <p:txBody>
          <a:bodyPr anchor="ctr" anchorCtr="0"/>
          <a:lstStyle>
            <a:lvl1pPr marL="0" indent="0" algn="r">
              <a:buNone/>
              <a:defRPr sz="1000" b="0" baseline="0">
                <a:solidFill>
                  <a:schemeClr val="bg1">
                    <a:lumMod val="65000"/>
                  </a:schemeClr>
                </a:solidFill>
                <a:latin typeface="+mn-lt"/>
              </a:defRPr>
            </a:lvl1pPr>
            <a:lvl2pPr marL="406400" indent="0">
              <a:buNone/>
              <a:defRPr sz="1000" b="0">
                <a:solidFill>
                  <a:schemeClr val="bg1">
                    <a:lumMod val="65000"/>
                  </a:schemeClr>
                </a:solidFill>
                <a:latin typeface="+mn-lt"/>
              </a:defRPr>
            </a:lvl2pPr>
            <a:lvl3pPr marL="803275" indent="0">
              <a:buNone/>
              <a:defRPr sz="1000" b="0">
                <a:solidFill>
                  <a:schemeClr val="bg1">
                    <a:lumMod val="65000"/>
                  </a:schemeClr>
                </a:solidFill>
                <a:latin typeface="+mn-lt"/>
              </a:defRPr>
            </a:lvl3pPr>
            <a:lvl4pPr marL="1371600" indent="0">
              <a:buNone/>
              <a:defRPr sz="1000" b="0">
                <a:solidFill>
                  <a:schemeClr val="bg1">
                    <a:lumMod val="65000"/>
                  </a:schemeClr>
                </a:solidFill>
                <a:latin typeface="+mn-lt"/>
              </a:defRPr>
            </a:lvl4pPr>
            <a:lvl5pPr marL="1828800" indent="0">
              <a:buNone/>
              <a:defRPr sz="1000" b="0">
                <a:solidFill>
                  <a:schemeClr val="bg1">
                    <a:lumMod val="6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n-US"/>
              <a:t>OPR: Office Symbol (DD </a:t>
            </a:r>
            <a:r>
              <a:rPr lang="en-US" err="1"/>
              <a:t>Mmm</a:t>
            </a:r>
            <a:r>
              <a:rPr lang="en-US"/>
              <a:t> YY)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22" y="90763"/>
            <a:ext cx="925411" cy="91372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6172" y="93564"/>
            <a:ext cx="939862" cy="888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4746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5448" y="1188720"/>
            <a:ext cx="5852160" cy="2468880"/>
          </a:xfrm>
          <a:prstGeom prst="rect">
            <a:avLst/>
          </a:prstGeom>
        </p:spPr>
        <p:txBody>
          <a:bodyPr/>
          <a:lstStyle>
            <a:lvl1pPr marL="285750" marR="0" indent="-28575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lvl1pPr>
            <a:lvl2pPr marL="688975" marR="0" indent="-282575" algn="l" defTabSz="914400" rtl="0" eaLnBrk="0" fontAlgn="base" latinLnBrk="0" hangingPunct="0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lvl2pPr>
            <a:lvl3pPr marL="1027113" marR="0" indent="-223838" algn="l" defTabSz="914400" rtl="0" eaLnBrk="0" fontAlgn="base" latinLnBrk="0" hangingPunct="0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lvl3pPr>
            <a:lvl4pPr marL="1600200" marR="0" indent="-228600" algn="l" defTabSz="914400" rtl="0" eaLnBrk="0" fontAlgn="base" latinLnBrk="0" hangingPunct="0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lvl4pPr>
            <a:lvl5pPr marL="2057400" marR="0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3399"/>
              </a:buClr>
              <a:buSzPct val="80000"/>
              <a:buFont typeface="Wingdings" pitchFamily="2" charset="2"/>
              <a:buChar char="n"/>
              <a:tabLst/>
              <a:defRPr/>
            </a:lvl5pPr>
          </a:lstStyle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688975" marR="0" lvl="1" indent="-282575" algn="l" defTabSz="914400" rtl="0" eaLnBrk="0" fontAlgn="base" latinLnBrk="0" hangingPunct="0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Second level</a:t>
            </a:r>
          </a:p>
          <a:p>
            <a:pPr marL="1027113" marR="0" lvl="2" indent="-223838" algn="l" defTabSz="914400" rtl="0" eaLnBrk="0" fontAlgn="base" latinLnBrk="0" hangingPunct="0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Third level</a:t>
            </a:r>
          </a:p>
          <a:p>
            <a:pPr marL="1600200" marR="0" lvl="3" indent="-228600" algn="l" defTabSz="914400" rtl="0" eaLnBrk="0" fontAlgn="base" latinLnBrk="0" hangingPunct="0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Fourth level</a:t>
            </a:r>
          </a:p>
          <a:p>
            <a:pPr marL="2057400" marR="0" lvl="4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3399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Fifth level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sz="half" idx="13"/>
          </p:nvPr>
        </p:nvSpPr>
        <p:spPr>
          <a:xfrm>
            <a:off x="155448" y="3869010"/>
            <a:ext cx="5852160" cy="2468880"/>
          </a:xfrm>
          <a:prstGeom prst="rect">
            <a:avLst/>
          </a:prstGeom>
        </p:spPr>
        <p:txBody>
          <a:bodyPr/>
          <a:lstStyle>
            <a:lvl1pPr marL="285750" marR="0" indent="-28575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lvl1pPr>
            <a:lvl2pPr marL="688975" marR="0" indent="-282575" algn="l" defTabSz="914400" rtl="0" eaLnBrk="0" fontAlgn="base" latinLnBrk="0" hangingPunct="0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lvl2pPr>
            <a:lvl3pPr marL="1027113" marR="0" indent="-223838" algn="l" defTabSz="914400" rtl="0" eaLnBrk="0" fontAlgn="base" latinLnBrk="0" hangingPunct="0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lvl3pPr>
            <a:lvl4pPr marL="1600200" marR="0" indent="-228600" algn="l" defTabSz="914400" rtl="0" eaLnBrk="0" fontAlgn="base" latinLnBrk="0" hangingPunct="0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lvl4pPr>
            <a:lvl5pPr marL="2057400" marR="0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3399"/>
              </a:buClr>
              <a:buSzPct val="80000"/>
              <a:buFont typeface="Wingdings" pitchFamily="2" charset="2"/>
              <a:buChar char="n"/>
              <a:tabLst/>
              <a:defRPr/>
            </a:lvl5pPr>
          </a:lstStyle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688975" marR="0" lvl="1" indent="-282575" algn="l" defTabSz="914400" rtl="0" eaLnBrk="0" fontAlgn="base" latinLnBrk="0" hangingPunct="0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Second level</a:t>
            </a:r>
          </a:p>
          <a:p>
            <a:pPr marL="1027113" marR="0" lvl="2" indent="-223838" algn="l" defTabSz="914400" rtl="0" eaLnBrk="0" fontAlgn="base" latinLnBrk="0" hangingPunct="0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Third level</a:t>
            </a:r>
          </a:p>
          <a:p>
            <a:pPr marL="1600200" marR="0" lvl="3" indent="-228600" algn="l" defTabSz="914400" rtl="0" eaLnBrk="0" fontAlgn="base" latinLnBrk="0" hangingPunct="0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Fourth level</a:t>
            </a:r>
          </a:p>
          <a:p>
            <a:pPr marL="2057400" marR="0" lvl="4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3399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Fifth level</a:t>
            </a:r>
          </a:p>
        </p:txBody>
      </p:sp>
      <p:sp>
        <p:nvSpPr>
          <p:cNvPr id="17" name="Content Placeholder 2"/>
          <p:cNvSpPr>
            <a:spLocks noGrp="1"/>
          </p:cNvSpPr>
          <p:nvPr>
            <p:ph sz="half" idx="14"/>
          </p:nvPr>
        </p:nvSpPr>
        <p:spPr>
          <a:xfrm>
            <a:off x="6230868" y="1188720"/>
            <a:ext cx="5852160" cy="2468880"/>
          </a:xfrm>
          <a:prstGeom prst="rect">
            <a:avLst/>
          </a:prstGeom>
        </p:spPr>
        <p:txBody>
          <a:bodyPr/>
          <a:lstStyle>
            <a:lvl1pPr marL="285750" marR="0" indent="-28575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lvl1pPr>
            <a:lvl2pPr marL="688975" marR="0" indent="-282575" algn="l" defTabSz="914400" rtl="0" eaLnBrk="0" fontAlgn="base" latinLnBrk="0" hangingPunct="0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lvl2pPr>
            <a:lvl3pPr marL="1027113" marR="0" indent="-223838" algn="l" defTabSz="914400" rtl="0" eaLnBrk="0" fontAlgn="base" latinLnBrk="0" hangingPunct="0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lvl3pPr>
            <a:lvl4pPr marL="1600200" marR="0" indent="-228600" algn="l" defTabSz="914400" rtl="0" eaLnBrk="0" fontAlgn="base" latinLnBrk="0" hangingPunct="0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lvl4pPr>
            <a:lvl5pPr marL="2057400" marR="0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3399"/>
              </a:buClr>
              <a:buSzPct val="80000"/>
              <a:buFont typeface="Wingdings" pitchFamily="2" charset="2"/>
              <a:buChar char="n"/>
              <a:tabLst/>
              <a:defRPr/>
            </a:lvl5pPr>
          </a:lstStyle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688975" marR="0" lvl="1" indent="-282575" algn="l" defTabSz="914400" rtl="0" eaLnBrk="0" fontAlgn="base" latinLnBrk="0" hangingPunct="0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Second level</a:t>
            </a:r>
          </a:p>
          <a:p>
            <a:pPr marL="1027113" marR="0" lvl="2" indent="-223838" algn="l" defTabSz="914400" rtl="0" eaLnBrk="0" fontAlgn="base" latinLnBrk="0" hangingPunct="0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Third level</a:t>
            </a:r>
          </a:p>
          <a:p>
            <a:pPr marL="1600200" marR="0" lvl="3" indent="-228600" algn="l" defTabSz="914400" rtl="0" eaLnBrk="0" fontAlgn="base" latinLnBrk="0" hangingPunct="0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Fourth level</a:t>
            </a:r>
          </a:p>
          <a:p>
            <a:pPr marL="2057400" marR="0" lvl="4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3399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Fifth level</a:t>
            </a:r>
          </a:p>
        </p:txBody>
      </p:sp>
      <p:sp>
        <p:nvSpPr>
          <p:cNvPr id="18" name="Content Placeholder 2"/>
          <p:cNvSpPr>
            <a:spLocks noGrp="1"/>
          </p:cNvSpPr>
          <p:nvPr>
            <p:ph sz="half" idx="15"/>
          </p:nvPr>
        </p:nvSpPr>
        <p:spPr>
          <a:xfrm>
            <a:off x="6230868" y="3869010"/>
            <a:ext cx="5852160" cy="2468880"/>
          </a:xfrm>
          <a:prstGeom prst="rect">
            <a:avLst/>
          </a:prstGeom>
        </p:spPr>
        <p:txBody>
          <a:bodyPr/>
          <a:lstStyle>
            <a:lvl1pPr marL="285750" marR="0" indent="-28575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lvl1pPr>
            <a:lvl2pPr marL="688975" marR="0" indent="-282575" algn="l" defTabSz="914400" rtl="0" eaLnBrk="0" fontAlgn="base" latinLnBrk="0" hangingPunct="0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lvl2pPr>
            <a:lvl3pPr marL="1027113" marR="0" indent="-223838" algn="l" defTabSz="914400" rtl="0" eaLnBrk="0" fontAlgn="base" latinLnBrk="0" hangingPunct="0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lvl3pPr>
            <a:lvl4pPr marL="1600200" marR="0" indent="-228600" algn="l" defTabSz="914400" rtl="0" eaLnBrk="0" fontAlgn="base" latinLnBrk="0" hangingPunct="0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lvl4pPr>
            <a:lvl5pPr marL="2057400" marR="0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3399"/>
              </a:buClr>
              <a:buSzPct val="80000"/>
              <a:buFont typeface="Wingdings" pitchFamily="2" charset="2"/>
              <a:buChar char="n"/>
              <a:tabLst/>
              <a:defRPr/>
            </a:lvl5pPr>
          </a:lstStyle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688975" marR="0" lvl="1" indent="-282575" algn="l" defTabSz="914400" rtl="0" eaLnBrk="0" fontAlgn="base" latinLnBrk="0" hangingPunct="0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Second level</a:t>
            </a:r>
          </a:p>
          <a:p>
            <a:pPr marL="1027113" marR="0" lvl="2" indent="-223838" algn="l" defTabSz="914400" rtl="0" eaLnBrk="0" fontAlgn="base" latinLnBrk="0" hangingPunct="0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Third level</a:t>
            </a:r>
          </a:p>
          <a:p>
            <a:pPr marL="1600200" marR="0" lvl="3" indent="-228600" algn="l" defTabSz="914400" rtl="0" eaLnBrk="0" fontAlgn="base" latinLnBrk="0" hangingPunct="0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Fourth level</a:t>
            </a:r>
          </a:p>
          <a:p>
            <a:pPr marL="2057400" marR="0" lvl="4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3399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Fifth level</a:t>
            </a:r>
          </a:p>
        </p:txBody>
      </p:sp>
      <p:cxnSp>
        <p:nvCxnSpPr>
          <p:cNvPr id="25" name="Straight Connector 24"/>
          <p:cNvCxnSpPr/>
          <p:nvPr userDrawn="1"/>
        </p:nvCxnSpPr>
        <p:spPr bwMode="auto">
          <a:xfrm flipH="1">
            <a:off x="-69669" y="3740334"/>
            <a:ext cx="12261671" cy="19454"/>
          </a:xfrm>
          <a:prstGeom prst="line">
            <a:avLst/>
          </a:prstGeom>
          <a:noFill/>
          <a:ln w="57150" cap="flat" cmpd="sng" algn="ctr">
            <a:solidFill>
              <a:srgbClr val="1A159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31" name="Straight Connector 30"/>
          <p:cNvCxnSpPr/>
          <p:nvPr userDrawn="1"/>
        </p:nvCxnSpPr>
        <p:spPr bwMode="auto">
          <a:xfrm flipV="1">
            <a:off x="6096000" y="1105989"/>
            <a:ext cx="0" cy="5277394"/>
          </a:xfrm>
          <a:prstGeom prst="line">
            <a:avLst/>
          </a:prstGeom>
          <a:noFill/>
          <a:ln w="57150" cap="flat" cmpd="sng" algn="ctr">
            <a:solidFill>
              <a:srgbClr val="1A159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5493" y="91440"/>
            <a:ext cx="9562813" cy="914400"/>
          </a:xfrm>
        </p:spPr>
        <p:txBody>
          <a:bodyPr/>
          <a:lstStyle>
            <a:lvl1pPr>
              <a:defRPr i="1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9563100" y="6438900"/>
            <a:ext cx="2628900" cy="200025"/>
          </a:xfrm>
        </p:spPr>
        <p:txBody>
          <a:bodyPr anchor="ctr" anchorCtr="0"/>
          <a:lstStyle>
            <a:lvl1pPr marL="0" indent="0" algn="r">
              <a:buNone/>
              <a:defRPr sz="1000" b="0" baseline="0">
                <a:solidFill>
                  <a:schemeClr val="bg1">
                    <a:lumMod val="65000"/>
                  </a:schemeClr>
                </a:solidFill>
                <a:latin typeface="+mn-lt"/>
              </a:defRPr>
            </a:lvl1pPr>
            <a:lvl2pPr marL="406400" indent="0">
              <a:buNone/>
              <a:defRPr sz="1000" b="0">
                <a:solidFill>
                  <a:schemeClr val="bg1">
                    <a:lumMod val="65000"/>
                  </a:schemeClr>
                </a:solidFill>
                <a:latin typeface="+mn-lt"/>
              </a:defRPr>
            </a:lvl2pPr>
            <a:lvl3pPr marL="803275" indent="0">
              <a:buNone/>
              <a:defRPr sz="1000" b="0">
                <a:solidFill>
                  <a:schemeClr val="bg1">
                    <a:lumMod val="65000"/>
                  </a:schemeClr>
                </a:solidFill>
                <a:latin typeface="+mn-lt"/>
              </a:defRPr>
            </a:lvl3pPr>
            <a:lvl4pPr marL="1371600" indent="0">
              <a:buNone/>
              <a:defRPr sz="1000" b="0">
                <a:solidFill>
                  <a:schemeClr val="bg1">
                    <a:lumMod val="65000"/>
                  </a:schemeClr>
                </a:solidFill>
                <a:latin typeface="+mn-lt"/>
              </a:defRPr>
            </a:lvl4pPr>
            <a:lvl5pPr marL="1828800" indent="0">
              <a:buNone/>
              <a:defRPr sz="1000" b="0">
                <a:solidFill>
                  <a:schemeClr val="bg1">
                    <a:lumMod val="6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n-US"/>
              <a:t>OPR: Office Symbol (DD </a:t>
            </a:r>
            <a:r>
              <a:rPr lang="en-US" err="1"/>
              <a:t>Mmm</a:t>
            </a:r>
            <a:r>
              <a:rPr lang="en-US"/>
              <a:t> YY)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92117"/>
            <a:ext cx="925411" cy="91372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5811" y="91440"/>
            <a:ext cx="939862" cy="888442"/>
          </a:xfrm>
          <a:prstGeom prst="rect">
            <a:avLst/>
          </a:prstGeom>
        </p:spPr>
      </p:pic>
      <p:sp>
        <p:nvSpPr>
          <p:cNvPr id="12" name="Rectangle 13"/>
          <p:cNvSpPr>
            <a:spLocks noChangeArrowheads="1"/>
          </p:cNvSpPr>
          <p:nvPr userDrawn="1"/>
        </p:nvSpPr>
        <p:spPr bwMode="auto">
          <a:xfrm>
            <a:off x="1267361" y="0"/>
            <a:ext cx="918033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50000"/>
              </a:spcBef>
              <a:buSzPct val="80000"/>
              <a:buFont typeface="Wingdings" panose="05000000000000000000" pitchFamily="2" charset="2"/>
              <a:buChar char="n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688975" indent="-282575">
              <a:spcBef>
                <a:spcPct val="25000"/>
              </a:spcBef>
              <a:buSzPct val="80000"/>
              <a:buFont typeface="Wingdings" panose="05000000000000000000" pitchFamily="2" charset="2"/>
              <a:buChar char="n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027113" indent="-223838">
              <a:spcBef>
                <a:spcPct val="25000"/>
              </a:spcBef>
              <a:buSzPct val="80000"/>
              <a:buFont typeface="Wingdings" panose="05000000000000000000" pitchFamily="2" charset="2"/>
              <a:buChar char="n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5000"/>
              </a:spcBef>
              <a:buSzPct val="80000"/>
              <a:buFont typeface="Wingdings" panose="05000000000000000000" pitchFamily="2" charset="2"/>
              <a:buChar char="n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003399"/>
              </a:buClr>
              <a:buSzPct val="8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3399"/>
              </a:buClr>
              <a:buSzPct val="8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3399"/>
              </a:buClr>
              <a:buSzPct val="8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3399"/>
              </a:buClr>
              <a:buSzPct val="8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3399"/>
              </a:buClr>
              <a:buSzPct val="8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1000" b="0">
                <a:solidFill>
                  <a:srgbClr val="FF0000"/>
                </a:solidFill>
              </a:rPr>
              <a:t>CONTROLLED</a:t>
            </a:r>
            <a:r>
              <a:rPr lang="en-US" altLang="en-US" sz="1000" b="0" baseline="0">
                <a:solidFill>
                  <a:srgbClr val="FF0000"/>
                </a:solidFill>
              </a:rPr>
              <a:t> UNCLASSIFIED INFORMATION</a:t>
            </a:r>
            <a:r>
              <a:rPr lang="en-US" altLang="en-US" sz="1000" b="0">
                <a:solidFill>
                  <a:srgbClr val="FF0000"/>
                </a:solidFill>
              </a:rPr>
              <a:t> (CUI) / SOURCE</a:t>
            </a:r>
            <a:r>
              <a:rPr lang="en-US" altLang="en-US" sz="1000" b="0" baseline="0">
                <a:solidFill>
                  <a:srgbClr val="FF0000"/>
                </a:solidFill>
              </a:rPr>
              <a:t> SELECTION SENSITIVE / EXEMPT FROM MANDATORY RELEASE UNDER FOIA</a:t>
            </a:r>
            <a:br>
              <a:rPr lang="en-US" altLang="en-US" sz="1000" b="0">
                <a:solidFill>
                  <a:srgbClr val="FF0000"/>
                </a:solidFill>
              </a:rPr>
            </a:br>
            <a:endParaRPr lang="en-US" altLang="en-US" sz="1000" b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0257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d aligned to scree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2"/>
          <p:cNvSpPr>
            <a:spLocks noGrp="1"/>
          </p:cNvSpPr>
          <p:nvPr>
            <p:ph sz="half" idx="13"/>
          </p:nvPr>
        </p:nvSpPr>
        <p:spPr>
          <a:xfrm>
            <a:off x="155448" y="3529150"/>
            <a:ext cx="5852160" cy="2793500"/>
          </a:xfrm>
          <a:prstGeom prst="rect">
            <a:avLst/>
          </a:prstGeom>
        </p:spPr>
        <p:txBody>
          <a:bodyPr/>
          <a:lstStyle>
            <a:lvl1pPr marL="285750" marR="0" indent="-28575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lvl1pPr>
            <a:lvl2pPr marL="688975" marR="0" indent="-282575" algn="l" defTabSz="914400" rtl="0" eaLnBrk="0" fontAlgn="base" latinLnBrk="0" hangingPunct="0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lvl2pPr>
            <a:lvl3pPr marL="1027113" marR="0" indent="-223838" algn="l" defTabSz="914400" rtl="0" eaLnBrk="0" fontAlgn="base" latinLnBrk="0" hangingPunct="0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lvl3pPr>
            <a:lvl4pPr marL="1600200" marR="0" indent="-228600" algn="l" defTabSz="914400" rtl="0" eaLnBrk="0" fontAlgn="base" latinLnBrk="0" hangingPunct="0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lvl4pPr>
            <a:lvl5pPr marL="2057400" marR="0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3399"/>
              </a:buClr>
              <a:buSzPct val="80000"/>
              <a:buFont typeface="Wingdings" pitchFamily="2" charset="2"/>
              <a:buChar char="n"/>
              <a:tabLst/>
              <a:defRPr/>
            </a:lvl5pPr>
          </a:lstStyle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688975" marR="0" lvl="1" indent="-282575" algn="l" defTabSz="914400" rtl="0" eaLnBrk="0" fontAlgn="base" latinLnBrk="0" hangingPunct="0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Second level</a:t>
            </a:r>
          </a:p>
          <a:p>
            <a:pPr marL="1027113" marR="0" lvl="2" indent="-223838" algn="l" defTabSz="914400" rtl="0" eaLnBrk="0" fontAlgn="base" latinLnBrk="0" hangingPunct="0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Third level</a:t>
            </a:r>
          </a:p>
          <a:p>
            <a:pPr marL="1600200" marR="0" lvl="3" indent="-228600" algn="l" defTabSz="914400" rtl="0" eaLnBrk="0" fontAlgn="base" latinLnBrk="0" hangingPunct="0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Fourth level</a:t>
            </a:r>
          </a:p>
          <a:p>
            <a:pPr marL="2057400" marR="0" lvl="4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3399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Fifth level</a:t>
            </a:r>
          </a:p>
        </p:txBody>
      </p:sp>
      <p:sp>
        <p:nvSpPr>
          <p:cNvPr id="18" name="Content Placeholder 2"/>
          <p:cNvSpPr>
            <a:spLocks noGrp="1"/>
          </p:cNvSpPr>
          <p:nvPr>
            <p:ph sz="half" idx="15"/>
          </p:nvPr>
        </p:nvSpPr>
        <p:spPr>
          <a:xfrm>
            <a:off x="6230868" y="3529150"/>
            <a:ext cx="5852160" cy="2793500"/>
          </a:xfrm>
          <a:prstGeom prst="rect">
            <a:avLst/>
          </a:prstGeom>
        </p:spPr>
        <p:txBody>
          <a:bodyPr/>
          <a:lstStyle>
            <a:lvl1pPr marL="285750" marR="0" indent="-28575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lvl1pPr>
            <a:lvl2pPr marL="688975" marR="0" indent="-282575" algn="l" defTabSz="914400" rtl="0" eaLnBrk="0" fontAlgn="base" latinLnBrk="0" hangingPunct="0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lvl2pPr>
            <a:lvl3pPr marL="1027113" marR="0" indent="-223838" algn="l" defTabSz="914400" rtl="0" eaLnBrk="0" fontAlgn="base" latinLnBrk="0" hangingPunct="0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lvl3pPr>
            <a:lvl4pPr marL="1600200" marR="0" indent="-228600" algn="l" defTabSz="914400" rtl="0" eaLnBrk="0" fontAlgn="base" latinLnBrk="0" hangingPunct="0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lvl4pPr>
            <a:lvl5pPr marL="2057400" marR="0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3399"/>
              </a:buClr>
              <a:buSzPct val="80000"/>
              <a:buFont typeface="Wingdings" pitchFamily="2" charset="2"/>
              <a:buChar char="n"/>
              <a:tabLst/>
              <a:defRPr/>
            </a:lvl5pPr>
          </a:lstStyle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688975" marR="0" lvl="1" indent="-282575" algn="l" defTabSz="914400" rtl="0" eaLnBrk="0" fontAlgn="base" latinLnBrk="0" hangingPunct="0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Second level</a:t>
            </a:r>
          </a:p>
          <a:p>
            <a:pPr marL="1027113" marR="0" lvl="2" indent="-223838" algn="l" defTabSz="914400" rtl="0" eaLnBrk="0" fontAlgn="base" latinLnBrk="0" hangingPunct="0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Third level</a:t>
            </a:r>
          </a:p>
          <a:p>
            <a:pPr marL="1600200" marR="0" lvl="3" indent="-228600" algn="l" defTabSz="914400" rtl="0" eaLnBrk="0" fontAlgn="base" latinLnBrk="0" hangingPunct="0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Fourth level</a:t>
            </a:r>
          </a:p>
          <a:p>
            <a:pPr marL="2057400" marR="0" lvl="4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3399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Fifth level</a:t>
            </a:r>
          </a:p>
        </p:txBody>
      </p:sp>
      <p:cxnSp>
        <p:nvCxnSpPr>
          <p:cNvPr id="25" name="Straight Connector 24"/>
          <p:cNvCxnSpPr/>
          <p:nvPr userDrawn="1"/>
        </p:nvCxnSpPr>
        <p:spPr bwMode="auto">
          <a:xfrm flipH="1">
            <a:off x="-14421" y="3429000"/>
            <a:ext cx="12207240" cy="0"/>
          </a:xfrm>
          <a:prstGeom prst="line">
            <a:avLst/>
          </a:prstGeom>
          <a:noFill/>
          <a:ln w="57150" cap="flat" cmpd="sng" algn="ctr">
            <a:solidFill>
              <a:srgbClr val="1A159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31" name="Straight Connector 30"/>
          <p:cNvCxnSpPr/>
          <p:nvPr userDrawn="1"/>
        </p:nvCxnSpPr>
        <p:spPr bwMode="auto">
          <a:xfrm flipV="1">
            <a:off x="6096000" y="1126331"/>
            <a:ext cx="0" cy="5250658"/>
          </a:xfrm>
          <a:prstGeom prst="line">
            <a:avLst/>
          </a:prstGeom>
          <a:noFill/>
          <a:ln w="57150" cap="flat" cmpd="sng" algn="ctr">
            <a:solidFill>
              <a:srgbClr val="1A159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3376" y="91440"/>
            <a:ext cx="9824591" cy="914400"/>
          </a:xfrm>
        </p:spPr>
        <p:txBody>
          <a:bodyPr/>
          <a:lstStyle>
            <a:lvl1pPr>
              <a:defRPr i="1">
                <a:solidFill>
                  <a:srgbClr val="1A1596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1"/>
          </p:nvPr>
        </p:nvSpPr>
        <p:spPr>
          <a:xfrm>
            <a:off x="155448" y="1198486"/>
            <a:ext cx="5852160" cy="2130366"/>
          </a:xfrm>
          <a:prstGeom prst="rect">
            <a:avLst/>
          </a:prstGeom>
        </p:spPr>
        <p:txBody>
          <a:bodyPr/>
          <a:lstStyle>
            <a:lvl1pPr marL="285750" marR="0" indent="-28575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lvl1pPr>
            <a:lvl2pPr marL="688975" marR="0" indent="-282575" algn="l" defTabSz="914400" rtl="0" eaLnBrk="0" fontAlgn="base" latinLnBrk="0" hangingPunct="0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lvl2pPr>
            <a:lvl3pPr marL="1027113" marR="0" indent="-223838" algn="l" defTabSz="914400" rtl="0" eaLnBrk="0" fontAlgn="base" latinLnBrk="0" hangingPunct="0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lvl3pPr>
            <a:lvl4pPr marL="1600200" marR="0" indent="-228600" algn="l" defTabSz="914400" rtl="0" eaLnBrk="0" fontAlgn="base" latinLnBrk="0" hangingPunct="0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lvl4pPr>
            <a:lvl5pPr marL="2057400" marR="0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3399"/>
              </a:buClr>
              <a:buSzPct val="80000"/>
              <a:buFont typeface="Wingdings" pitchFamily="2" charset="2"/>
              <a:buChar char="n"/>
              <a:tabLst/>
              <a:defRPr/>
            </a:lvl5pPr>
          </a:lstStyle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688975" marR="0" lvl="1" indent="-282575" algn="l" defTabSz="914400" rtl="0" eaLnBrk="0" fontAlgn="base" latinLnBrk="0" hangingPunct="0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Second level</a:t>
            </a:r>
          </a:p>
          <a:p>
            <a:pPr marL="1027113" marR="0" lvl="2" indent="-223838" algn="l" defTabSz="914400" rtl="0" eaLnBrk="0" fontAlgn="base" latinLnBrk="0" hangingPunct="0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Third level</a:t>
            </a:r>
          </a:p>
          <a:p>
            <a:pPr marL="1600200" marR="0" lvl="3" indent="-228600" algn="l" defTabSz="914400" rtl="0" eaLnBrk="0" fontAlgn="base" latinLnBrk="0" hangingPunct="0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Fourth level</a:t>
            </a:r>
          </a:p>
          <a:p>
            <a:pPr marL="2057400" marR="0" lvl="4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3399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Fifth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6230868" y="1198486"/>
            <a:ext cx="5852160" cy="2130366"/>
          </a:xfrm>
          <a:prstGeom prst="rect">
            <a:avLst/>
          </a:prstGeom>
        </p:spPr>
        <p:txBody>
          <a:bodyPr/>
          <a:lstStyle>
            <a:lvl1pPr marL="285750" marR="0" indent="-28575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lvl1pPr>
            <a:lvl2pPr marL="688975" marR="0" indent="-282575" algn="l" defTabSz="914400" rtl="0" eaLnBrk="0" fontAlgn="base" latinLnBrk="0" hangingPunct="0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lvl2pPr>
            <a:lvl3pPr marL="1027113" marR="0" indent="-223838" algn="l" defTabSz="914400" rtl="0" eaLnBrk="0" fontAlgn="base" latinLnBrk="0" hangingPunct="0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lvl3pPr>
            <a:lvl4pPr marL="1600200" marR="0" indent="-228600" algn="l" defTabSz="914400" rtl="0" eaLnBrk="0" fontAlgn="base" latinLnBrk="0" hangingPunct="0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lvl4pPr>
            <a:lvl5pPr marL="2057400" marR="0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3399"/>
              </a:buClr>
              <a:buSzPct val="80000"/>
              <a:buFont typeface="Wingdings" pitchFamily="2" charset="2"/>
              <a:buChar char="n"/>
              <a:tabLst/>
              <a:defRPr/>
            </a:lvl5pPr>
          </a:lstStyle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688975" marR="0" lvl="1" indent="-282575" algn="l" defTabSz="914400" rtl="0" eaLnBrk="0" fontAlgn="base" latinLnBrk="0" hangingPunct="0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Second level</a:t>
            </a:r>
          </a:p>
          <a:p>
            <a:pPr marL="1027113" marR="0" lvl="2" indent="-223838" algn="l" defTabSz="914400" rtl="0" eaLnBrk="0" fontAlgn="base" latinLnBrk="0" hangingPunct="0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Third level</a:t>
            </a:r>
          </a:p>
          <a:p>
            <a:pPr marL="1600200" marR="0" lvl="3" indent="-228600" algn="l" defTabSz="914400" rtl="0" eaLnBrk="0" fontAlgn="base" latinLnBrk="0" hangingPunct="0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Fourth level</a:t>
            </a:r>
          </a:p>
          <a:p>
            <a:pPr marL="2057400" marR="0" lvl="4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3399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Fifth level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9563100" y="6438900"/>
            <a:ext cx="2628900" cy="200025"/>
          </a:xfrm>
        </p:spPr>
        <p:txBody>
          <a:bodyPr anchor="ctr" anchorCtr="0"/>
          <a:lstStyle>
            <a:lvl1pPr marL="0" indent="0" algn="r">
              <a:buNone/>
              <a:defRPr sz="1000" b="0" baseline="0">
                <a:solidFill>
                  <a:schemeClr val="bg1">
                    <a:lumMod val="65000"/>
                  </a:schemeClr>
                </a:solidFill>
                <a:latin typeface="+mn-lt"/>
              </a:defRPr>
            </a:lvl1pPr>
            <a:lvl2pPr marL="406400" indent="0">
              <a:buNone/>
              <a:defRPr sz="1000" b="0">
                <a:solidFill>
                  <a:schemeClr val="bg1">
                    <a:lumMod val="65000"/>
                  </a:schemeClr>
                </a:solidFill>
                <a:latin typeface="+mn-lt"/>
              </a:defRPr>
            </a:lvl2pPr>
            <a:lvl3pPr marL="803275" indent="0">
              <a:buNone/>
              <a:defRPr sz="1000" b="0">
                <a:solidFill>
                  <a:schemeClr val="bg1">
                    <a:lumMod val="65000"/>
                  </a:schemeClr>
                </a:solidFill>
                <a:latin typeface="+mn-lt"/>
              </a:defRPr>
            </a:lvl3pPr>
            <a:lvl4pPr marL="1371600" indent="0">
              <a:buNone/>
              <a:defRPr sz="1000" b="0">
                <a:solidFill>
                  <a:schemeClr val="bg1">
                    <a:lumMod val="65000"/>
                  </a:schemeClr>
                </a:solidFill>
                <a:latin typeface="+mn-lt"/>
              </a:defRPr>
            </a:lvl4pPr>
            <a:lvl5pPr marL="1828800" indent="0">
              <a:buNone/>
              <a:defRPr sz="1000" b="0">
                <a:solidFill>
                  <a:schemeClr val="bg1">
                    <a:lumMod val="6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n-US"/>
              <a:t>OPR: Office Symbol (DD </a:t>
            </a:r>
            <a:r>
              <a:rPr lang="en-US" err="1"/>
              <a:t>Mmm</a:t>
            </a:r>
            <a:r>
              <a:rPr lang="en-US"/>
              <a:t> YY)</a:t>
            </a:r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92117"/>
            <a:ext cx="925411" cy="91372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9738" y="91440"/>
            <a:ext cx="939862" cy="888442"/>
          </a:xfrm>
          <a:prstGeom prst="rect">
            <a:avLst/>
          </a:prstGeom>
        </p:spPr>
      </p:pic>
      <p:sp>
        <p:nvSpPr>
          <p:cNvPr id="14" name="Rectangle 13"/>
          <p:cNvSpPr>
            <a:spLocks noChangeArrowheads="1"/>
          </p:cNvSpPr>
          <p:nvPr userDrawn="1"/>
        </p:nvSpPr>
        <p:spPr bwMode="auto">
          <a:xfrm>
            <a:off x="1267361" y="0"/>
            <a:ext cx="918033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50000"/>
              </a:spcBef>
              <a:buSzPct val="80000"/>
              <a:buFont typeface="Wingdings" panose="05000000000000000000" pitchFamily="2" charset="2"/>
              <a:buChar char="n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688975" indent="-282575">
              <a:spcBef>
                <a:spcPct val="25000"/>
              </a:spcBef>
              <a:buSzPct val="80000"/>
              <a:buFont typeface="Wingdings" panose="05000000000000000000" pitchFamily="2" charset="2"/>
              <a:buChar char="n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027113" indent="-223838">
              <a:spcBef>
                <a:spcPct val="25000"/>
              </a:spcBef>
              <a:buSzPct val="80000"/>
              <a:buFont typeface="Wingdings" panose="05000000000000000000" pitchFamily="2" charset="2"/>
              <a:buChar char="n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5000"/>
              </a:spcBef>
              <a:buSzPct val="80000"/>
              <a:buFont typeface="Wingdings" panose="05000000000000000000" pitchFamily="2" charset="2"/>
              <a:buChar char="n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003399"/>
              </a:buClr>
              <a:buSzPct val="8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3399"/>
              </a:buClr>
              <a:buSzPct val="8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3399"/>
              </a:buClr>
              <a:buSzPct val="8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3399"/>
              </a:buClr>
              <a:buSzPct val="8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3399"/>
              </a:buClr>
              <a:buSzPct val="8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1000" b="0">
                <a:solidFill>
                  <a:srgbClr val="FF0000"/>
                </a:solidFill>
              </a:rPr>
              <a:t>CONTROLLED</a:t>
            </a:r>
            <a:r>
              <a:rPr lang="en-US" altLang="en-US" sz="1000" b="0" baseline="0">
                <a:solidFill>
                  <a:srgbClr val="FF0000"/>
                </a:solidFill>
              </a:rPr>
              <a:t> UNCLASSIFIED INFORMATION</a:t>
            </a:r>
            <a:r>
              <a:rPr lang="en-US" altLang="en-US" sz="1000" b="0">
                <a:solidFill>
                  <a:srgbClr val="FF0000"/>
                </a:solidFill>
              </a:rPr>
              <a:t> (CUI) / SOURCE</a:t>
            </a:r>
            <a:r>
              <a:rPr lang="en-US" altLang="en-US" sz="1000" b="0" baseline="0">
                <a:solidFill>
                  <a:srgbClr val="FF0000"/>
                </a:solidFill>
              </a:rPr>
              <a:t> SELECTION SENSITIVE / EXEMPT FROM MANDATORY RELEASE UNDER FOIA</a:t>
            </a:r>
            <a:br>
              <a:rPr lang="en-US" altLang="en-US" sz="1000" b="0">
                <a:solidFill>
                  <a:srgbClr val="FF0000"/>
                </a:solidFill>
              </a:rPr>
            </a:br>
            <a:endParaRPr lang="en-US" altLang="en-US" sz="1000" b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28094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i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"/>
          </p:nvPr>
        </p:nvSpPr>
        <p:spPr>
          <a:xfrm>
            <a:off x="76200" y="1188720"/>
            <a:ext cx="12039600" cy="1280160"/>
          </a:xfrm>
          <a:prstGeom prst="rect">
            <a:avLst/>
          </a:prstGeom>
        </p:spPr>
        <p:txBody>
          <a:bodyPr/>
          <a:lstStyle>
            <a:lvl1pPr marL="285750" marR="0" indent="-28575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 sz="1800"/>
            </a:lvl1pPr>
            <a:lvl2pPr marL="688975" marR="0" indent="-282575" algn="l" defTabSz="914400" rtl="0" eaLnBrk="0" fontAlgn="base" latinLnBrk="0" hangingPunct="0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 sz="1800"/>
            </a:lvl2pPr>
            <a:lvl3pPr marL="1027113" marR="0" indent="-223838" algn="l" defTabSz="914400" rtl="0" eaLnBrk="0" fontAlgn="base" latinLnBrk="0" hangingPunct="0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 sz="1800"/>
            </a:lvl3pPr>
            <a:lvl4pPr marL="1371600" marR="0" indent="0" algn="l" defTabSz="914400" rtl="0" eaLnBrk="0" fontAlgn="base" latinLnBrk="0" hangingPunct="0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None/>
              <a:tabLst/>
              <a:defRPr/>
            </a:lvl4pPr>
            <a:lvl5pPr marL="2057400" marR="0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3399"/>
              </a:buClr>
              <a:buSzPct val="80000"/>
              <a:buFont typeface="Wingdings" pitchFamily="2" charset="2"/>
              <a:buChar char="n"/>
              <a:tabLst/>
              <a:defRPr/>
            </a:lvl5pPr>
          </a:lstStyle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688975" marR="0" lvl="1" indent="-282575" algn="l" defTabSz="914400" rtl="0" eaLnBrk="0" fontAlgn="base" latinLnBrk="0" hangingPunct="0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Second level</a:t>
            </a:r>
          </a:p>
          <a:p>
            <a:pPr marL="1027113" marR="0" lvl="2" indent="-282575" algn="l" defTabSz="914400" rtl="0" eaLnBrk="0" fontAlgn="base" latinLnBrk="0" hangingPunct="0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Third level</a:t>
            </a:r>
            <a:endParaRPr kumimoji="0" lang="en-US" sz="20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15" name="Content Placeholder 2"/>
          <p:cNvSpPr>
            <a:spLocks noGrp="1"/>
          </p:cNvSpPr>
          <p:nvPr>
            <p:ph sz="half" idx="13"/>
          </p:nvPr>
        </p:nvSpPr>
        <p:spPr>
          <a:xfrm>
            <a:off x="88900" y="2647575"/>
            <a:ext cx="5867763" cy="3471882"/>
          </a:xfrm>
          <a:prstGeom prst="rect">
            <a:avLst/>
          </a:prstGeom>
        </p:spPr>
        <p:txBody>
          <a:bodyPr/>
          <a:lstStyle>
            <a:lvl1pPr marL="285750" marR="0" indent="-28575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lvl1pPr>
            <a:lvl2pPr marL="688975" marR="0" indent="-282575" algn="l" defTabSz="914400" rtl="0" eaLnBrk="0" fontAlgn="base" latinLnBrk="0" hangingPunct="0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lvl2pPr>
            <a:lvl3pPr marL="1027113" marR="0" indent="-223838" algn="l" defTabSz="914400" rtl="0" eaLnBrk="0" fontAlgn="base" latinLnBrk="0" hangingPunct="0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lvl3pPr>
            <a:lvl4pPr marL="1600200" marR="0" indent="-228600" algn="l" defTabSz="914400" rtl="0" eaLnBrk="0" fontAlgn="base" latinLnBrk="0" hangingPunct="0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lvl4pPr>
            <a:lvl5pPr marL="2057400" marR="0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3399"/>
              </a:buClr>
              <a:buSzPct val="80000"/>
              <a:buFont typeface="Wingdings" pitchFamily="2" charset="2"/>
              <a:buChar char="n"/>
              <a:tabLst/>
              <a:defRPr/>
            </a:lvl5pPr>
          </a:lstStyle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688975" marR="0" lvl="1" indent="-282575" algn="l" defTabSz="914400" rtl="0" eaLnBrk="0" fontAlgn="base" latinLnBrk="0" hangingPunct="0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Second level</a:t>
            </a:r>
          </a:p>
          <a:p>
            <a:pPr marL="1027113" marR="0" lvl="2" indent="-223838" algn="l" defTabSz="914400" rtl="0" eaLnBrk="0" fontAlgn="base" latinLnBrk="0" hangingPunct="0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Third level</a:t>
            </a:r>
          </a:p>
          <a:p>
            <a:pPr marL="1600200" marR="0" lvl="3" indent="-228600" algn="l" defTabSz="914400" rtl="0" eaLnBrk="0" fontAlgn="base" latinLnBrk="0" hangingPunct="0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Fourth level</a:t>
            </a:r>
          </a:p>
          <a:p>
            <a:pPr marL="2057400" marR="0" lvl="4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3399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Fifth level</a:t>
            </a:r>
          </a:p>
        </p:txBody>
      </p:sp>
      <p:sp>
        <p:nvSpPr>
          <p:cNvPr id="17" name="Content Placeholder 2"/>
          <p:cNvSpPr>
            <a:spLocks noGrp="1"/>
          </p:cNvSpPr>
          <p:nvPr>
            <p:ph sz="half" idx="15"/>
          </p:nvPr>
        </p:nvSpPr>
        <p:spPr>
          <a:xfrm>
            <a:off x="6248044" y="2647573"/>
            <a:ext cx="5880455" cy="3471883"/>
          </a:xfrm>
          <a:prstGeom prst="rect">
            <a:avLst/>
          </a:prstGeom>
        </p:spPr>
        <p:txBody>
          <a:bodyPr/>
          <a:lstStyle>
            <a:lvl1pPr marL="285750" marR="0" indent="-28575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lvl1pPr>
            <a:lvl2pPr marL="688975" marR="0" indent="-282575" algn="l" defTabSz="914400" rtl="0" eaLnBrk="0" fontAlgn="base" latinLnBrk="0" hangingPunct="0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lvl2pPr>
            <a:lvl3pPr marL="1027113" marR="0" indent="-223838" algn="l" defTabSz="914400" rtl="0" eaLnBrk="0" fontAlgn="base" latinLnBrk="0" hangingPunct="0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lvl3pPr>
            <a:lvl4pPr marL="1600200" marR="0" indent="-228600" algn="l" defTabSz="914400" rtl="0" eaLnBrk="0" fontAlgn="base" latinLnBrk="0" hangingPunct="0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lvl4pPr>
            <a:lvl5pPr marL="2057400" marR="0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3399"/>
              </a:buClr>
              <a:buSzPct val="80000"/>
              <a:buFont typeface="Wingdings" pitchFamily="2" charset="2"/>
              <a:buChar char="n"/>
              <a:tabLst/>
              <a:defRPr/>
            </a:lvl5pPr>
          </a:lstStyle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688975" marR="0" lvl="1" indent="-282575" algn="l" defTabSz="914400" rtl="0" eaLnBrk="0" fontAlgn="base" latinLnBrk="0" hangingPunct="0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Second level</a:t>
            </a:r>
          </a:p>
          <a:p>
            <a:pPr marL="1027113" marR="0" lvl="2" indent="-223838" algn="l" defTabSz="914400" rtl="0" eaLnBrk="0" fontAlgn="base" latinLnBrk="0" hangingPunct="0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Third level</a:t>
            </a:r>
          </a:p>
          <a:p>
            <a:pPr marL="1600200" marR="0" lvl="3" indent="-228600" algn="l" defTabSz="914400" rtl="0" eaLnBrk="0" fontAlgn="base" latinLnBrk="0" hangingPunct="0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Fourth level</a:t>
            </a:r>
          </a:p>
          <a:p>
            <a:pPr marL="2057400" marR="0" lvl="4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3399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Fifth level</a:t>
            </a:r>
          </a:p>
        </p:txBody>
      </p:sp>
      <p:cxnSp>
        <p:nvCxnSpPr>
          <p:cNvPr id="18" name="Straight Connector 17"/>
          <p:cNvCxnSpPr/>
          <p:nvPr userDrawn="1"/>
        </p:nvCxnSpPr>
        <p:spPr bwMode="auto">
          <a:xfrm flipH="1">
            <a:off x="-66675" y="2560320"/>
            <a:ext cx="12258675" cy="0"/>
          </a:xfrm>
          <a:prstGeom prst="line">
            <a:avLst/>
          </a:prstGeom>
          <a:noFill/>
          <a:ln w="57150" cap="flat" cmpd="sng" algn="ctr">
            <a:solidFill>
              <a:srgbClr val="1A159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9" name="Straight Connector 18"/>
          <p:cNvCxnSpPr/>
          <p:nvPr userDrawn="1"/>
        </p:nvCxnSpPr>
        <p:spPr bwMode="auto">
          <a:xfrm flipV="1">
            <a:off x="6096000" y="2560320"/>
            <a:ext cx="0" cy="3831688"/>
          </a:xfrm>
          <a:prstGeom prst="line">
            <a:avLst/>
          </a:prstGeom>
          <a:noFill/>
          <a:ln w="57150" cap="flat" cmpd="sng" algn="ctr">
            <a:solidFill>
              <a:srgbClr val="1A159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0381" y="91440"/>
            <a:ext cx="9800342" cy="914400"/>
          </a:xfrm>
        </p:spPr>
        <p:txBody>
          <a:bodyPr/>
          <a:lstStyle>
            <a:lvl1pPr>
              <a:defRPr i="1">
                <a:solidFill>
                  <a:srgbClr val="1A1596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9563100" y="6438900"/>
            <a:ext cx="2628900" cy="200025"/>
          </a:xfrm>
        </p:spPr>
        <p:txBody>
          <a:bodyPr anchor="ctr" anchorCtr="0"/>
          <a:lstStyle>
            <a:lvl1pPr marL="0" indent="0" algn="r">
              <a:buNone/>
              <a:defRPr sz="1000" b="0" baseline="0">
                <a:solidFill>
                  <a:schemeClr val="bg1">
                    <a:lumMod val="65000"/>
                  </a:schemeClr>
                </a:solidFill>
                <a:latin typeface="+mn-lt"/>
              </a:defRPr>
            </a:lvl1pPr>
            <a:lvl2pPr marL="406400" indent="0">
              <a:buNone/>
              <a:defRPr sz="1000" b="0">
                <a:solidFill>
                  <a:schemeClr val="bg1">
                    <a:lumMod val="65000"/>
                  </a:schemeClr>
                </a:solidFill>
                <a:latin typeface="+mn-lt"/>
              </a:defRPr>
            </a:lvl2pPr>
            <a:lvl3pPr marL="803275" indent="0">
              <a:buNone/>
              <a:defRPr sz="1000" b="0">
                <a:solidFill>
                  <a:schemeClr val="bg1">
                    <a:lumMod val="65000"/>
                  </a:schemeClr>
                </a:solidFill>
                <a:latin typeface="+mn-lt"/>
              </a:defRPr>
            </a:lvl3pPr>
            <a:lvl4pPr marL="1371600" indent="0">
              <a:buNone/>
              <a:defRPr sz="1000" b="0">
                <a:solidFill>
                  <a:schemeClr val="bg1">
                    <a:lumMod val="65000"/>
                  </a:schemeClr>
                </a:solidFill>
                <a:latin typeface="+mn-lt"/>
              </a:defRPr>
            </a:lvl4pPr>
            <a:lvl5pPr marL="1828800" indent="0">
              <a:buNone/>
              <a:defRPr sz="1000" b="0">
                <a:solidFill>
                  <a:schemeClr val="bg1">
                    <a:lumMod val="6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n-US"/>
              <a:t>OPR: Office Symbol (DD </a:t>
            </a:r>
            <a:r>
              <a:rPr lang="en-US" err="1"/>
              <a:t>Mmm</a:t>
            </a:r>
            <a:r>
              <a:rPr lang="en-US"/>
              <a:t> YY)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92117"/>
            <a:ext cx="925411" cy="91372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9374" y="93564"/>
            <a:ext cx="939862" cy="888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29046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152400" y="1188720"/>
            <a:ext cx="11887200" cy="512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688975" marR="0" lvl="1" indent="-282575" algn="l" defTabSz="914400" rtl="0" eaLnBrk="0" fontAlgn="base" latinLnBrk="0" hangingPunct="0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Second level</a:t>
            </a:r>
          </a:p>
          <a:p>
            <a:pPr marL="1027113" marR="0" lvl="2" indent="-223838" algn="l" defTabSz="914400" rtl="0" eaLnBrk="0" fontAlgn="base" latinLnBrk="0" hangingPunct="0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Third level</a:t>
            </a:r>
          </a:p>
          <a:p>
            <a:pPr marL="1600200" marR="0" lvl="3" indent="-228600" algn="l" defTabSz="914400" rtl="0" eaLnBrk="0" fontAlgn="base" latinLnBrk="0" hangingPunct="0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Fourth level</a:t>
            </a:r>
          </a:p>
          <a:p>
            <a:pPr marL="2057400" marR="0" lvl="4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3399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Fifth level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164124" y="91440"/>
            <a:ext cx="9966937" cy="914400"/>
          </a:xfrm>
        </p:spPr>
        <p:txBody>
          <a:bodyPr/>
          <a:lstStyle>
            <a:lvl1pPr>
              <a:defRPr i="1">
                <a:solidFill>
                  <a:srgbClr val="1A1596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9563100" y="6438900"/>
            <a:ext cx="2628900" cy="200025"/>
          </a:xfrm>
        </p:spPr>
        <p:txBody>
          <a:bodyPr anchor="ctr" anchorCtr="0"/>
          <a:lstStyle>
            <a:lvl1pPr marL="0" indent="0" algn="r">
              <a:buNone/>
              <a:defRPr sz="1000" b="0" baseline="0">
                <a:solidFill>
                  <a:schemeClr val="bg1">
                    <a:lumMod val="65000"/>
                  </a:schemeClr>
                </a:solidFill>
                <a:latin typeface="+mn-lt"/>
              </a:defRPr>
            </a:lvl1pPr>
            <a:lvl2pPr marL="406400" indent="0">
              <a:buNone/>
              <a:defRPr sz="1000" b="0">
                <a:solidFill>
                  <a:schemeClr val="bg1">
                    <a:lumMod val="65000"/>
                  </a:schemeClr>
                </a:solidFill>
                <a:latin typeface="+mn-lt"/>
              </a:defRPr>
            </a:lvl2pPr>
            <a:lvl3pPr marL="803275" indent="0">
              <a:buNone/>
              <a:defRPr sz="1000" b="0">
                <a:solidFill>
                  <a:schemeClr val="bg1">
                    <a:lumMod val="65000"/>
                  </a:schemeClr>
                </a:solidFill>
                <a:latin typeface="+mn-lt"/>
              </a:defRPr>
            </a:lvl3pPr>
            <a:lvl4pPr marL="1371600" indent="0">
              <a:buNone/>
              <a:defRPr sz="1000" b="0">
                <a:solidFill>
                  <a:schemeClr val="bg1">
                    <a:lumMod val="65000"/>
                  </a:schemeClr>
                </a:solidFill>
                <a:latin typeface="+mn-lt"/>
              </a:defRPr>
            </a:lvl4pPr>
            <a:lvl5pPr marL="1828800" indent="0">
              <a:buNone/>
              <a:defRPr sz="1000" b="0">
                <a:solidFill>
                  <a:schemeClr val="bg1">
                    <a:lumMod val="6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n-US"/>
              <a:t>OPR: Office Symbol (DD </a:t>
            </a:r>
            <a:r>
              <a:rPr lang="en-US" err="1"/>
              <a:t>Mmm</a:t>
            </a:r>
            <a:r>
              <a:rPr lang="en-US"/>
              <a:t> YY)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92117"/>
            <a:ext cx="925411" cy="91372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2138" y="91440"/>
            <a:ext cx="939862" cy="888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5856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Side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3062" y="1188719"/>
            <a:ext cx="7684475" cy="5120640"/>
          </a:xfrm>
        </p:spPr>
        <p:txBody>
          <a:bodyPr/>
          <a:lstStyle>
            <a:lvl1pPr marL="285750" marR="0" indent="-28575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 sz="3200"/>
            </a:lvl1pPr>
            <a:lvl2pPr marL="688975" marR="0" indent="-282575" algn="l" defTabSz="914400" rtl="0" eaLnBrk="0" fontAlgn="base" latinLnBrk="0" hangingPunct="0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 sz="2800"/>
            </a:lvl2pPr>
            <a:lvl3pPr marL="1027113" marR="0" indent="-223838" algn="l" defTabSz="914400" rtl="0" eaLnBrk="0" fontAlgn="base" latinLnBrk="0" hangingPunct="0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 sz="2400"/>
            </a:lvl3pPr>
            <a:lvl4pPr marL="1600200" marR="0" indent="-228600" algn="l" defTabSz="914400" rtl="0" eaLnBrk="0" fontAlgn="base" latinLnBrk="0" hangingPunct="0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 sz="2000"/>
            </a:lvl4pPr>
            <a:lvl5pPr marL="2057400" marR="0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3399"/>
              </a:buClr>
              <a:buSzPct val="80000"/>
              <a:buFont typeface="Wingdings" pitchFamily="2" charset="2"/>
              <a:buChar char="n"/>
              <a:tabLst/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688975" marR="0" lvl="1" indent="-282575" algn="l" defTabSz="914400" rtl="0" eaLnBrk="0" fontAlgn="base" latinLnBrk="0" hangingPunct="0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Second level</a:t>
            </a:r>
          </a:p>
          <a:p>
            <a:pPr marL="1027113" marR="0" lvl="2" indent="-223838" algn="l" defTabSz="914400" rtl="0" eaLnBrk="0" fontAlgn="base" latinLnBrk="0" hangingPunct="0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Third level</a:t>
            </a:r>
          </a:p>
          <a:p>
            <a:pPr marL="1600200" marR="0" lvl="3" indent="-228600" algn="l" defTabSz="914400" rtl="0" eaLnBrk="0" fontAlgn="base" latinLnBrk="0" hangingPunct="0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Fourth level</a:t>
            </a:r>
          </a:p>
          <a:p>
            <a:pPr marL="2057400" marR="0" lvl="4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3399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5448" y="2180492"/>
            <a:ext cx="4011084" cy="41148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231501" y="91440"/>
            <a:ext cx="9956094" cy="914400"/>
          </a:xfrm>
        </p:spPr>
        <p:txBody>
          <a:bodyPr/>
          <a:lstStyle>
            <a:lvl1pPr>
              <a:defRPr i="1">
                <a:solidFill>
                  <a:srgbClr val="1A1596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11"/>
          </p:nvPr>
        </p:nvSpPr>
        <p:spPr>
          <a:xfrm>
            <a:off x="155448" y="1188720"/>
            <a:ext cx="4011084" cy="9144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9563100" y="6438900"/>
            <a:ext cx="2628900" cy="200025"/>
          </a:xfrm>
        </p:spPr>
        <p:txBody>
          <a:bodyPr anchor="ctr" anchorCtr="0"/>
          <a:lstStyle>
            <a:lvl1pPr marL="0" indent="0" algn="r">
              <a:buNone/>
              <a:defRPr sz="1000" b="0" baseline="0">
                <a:solidFill>
                  <a:schemeClr val="bg1">
                    <a:lumMod val="65000"/>
                  </a:schemeClr>
                </a:solidFill>
                <a:latin typeface="+mn-lt"/>
              </a:defRPr>
            </a:lvl1pPr>
            <a:lvl2pPr marL="406400" indent="0">
              <a:buNone/>
              <a:defRPr sz="1000" b="0">
                <a:solidFill>
                  <a:schemeClr val="bg1">
                    <a:lumMod val="65000"/>
                  </a:schemeClr>
                </a:solidFill>
                <a:latin typeface="+mn-lt"/>
              </a:defRPr>
            </a:lvl2pPr>
            <a:lvl3pPr marL="803275" indent="0">
              <a:buNone/>
              <a:defRPr sz="1000" b="0">
                <a:solidFill>
                  <a:schemeClr val="bg1">
                    <a:lumMod val="65000"/>
                  </a:schemeClr>
                </a:solidFill>
                <a:latin typeface="+mn-lt"/>
              </a:defRPr>
            </a:lvl3pPr>
            <a:lvl4pPr marL="1371600" indent="0">
              <a:buNone/>
              <a:defRPr sz="1000" b="0">
                <a:solidFill>
                  <a:schemeClr val="bg1">
                    <a:lumMod val="65000"/>
                  </a:schemeClr>
                </a:solidFill>
                <a:latin typeface="+mn-lt"/>
              </a:defRPr>
            </a:lvl4pPr>
            <a:lvl5pPr marL="1828800" indent="0">
              <a:buNone/>
              <a:defRPr sz="1000" b="0">
                <a:solidFill>
                  <a:schemeClr val="bg1">
                    <a:lumMod val="6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n-US"/>
              <a:t>OPR: Office Symbol (DD </a:t>
            </a:r>
            <a:r>
              <a:rPr lang="en-US" err="1"/>
              <a:t>Mmm</a:t>
            </a:r>
            <a:r>
              <a:rPr lang="en-US"/>
              <a:t> YY)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92117"/>
            <a:ext cx="925411" cy="91372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7595" y="91440"/>
            <a:ext cx="939862" cy="888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06039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188720"/>
            <a:ext cx="11887200" cy="376645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5737650"/>
            <a:ext cx="11887200" cy="5412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125623" y="91440"/>
            <a:ext cx="9864761" cy="914400"/>
          </a:xfrm>
        </p:spPr>
        <p:txBody>
          <a:bodyPr/>
          <a:lstStyle>
            <a:lvl1pPr>
              <a:defRPr i="1">
                <a:solidFill>
                  <a:srgbClr val="1A1596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1"/>
          </p:nvPr>
        </p:nvSpPr>
        <p:spPr>
          <a:xfrm>
            <a:off x="152400" y="5023544"/>
            <a:ext cx="11887200" cy="6618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9563100" y="6438900"/>
            <a:ext cx="2628900" cy="200025"/>
          </a:xfrm>
        </p:spPr>
        <p:txBody>
          <a:bodyPr anchor="ctr" anchorCtr="0"/>
          <a:lstStyle>
            <a:lvl1pPr marL="0" indent="0" algn="r">
              <a:buNone/>
              <a:defRPr sz="1000" b="0" baseline="0">
                <a:solidFill>
                  <a:schemeClr val="bg1">
                    <a:lumMod val="65000"/>
                  </a:schemeClr>
                </a:solidFill>
                <a:latin typeface="+mn-lt"/>
              </a:defRPr>
            </a:lvl1pPr>
            <a:lvl2pPr marL="406400" indent="0">
              <a:buNone/>
              <a:defRPr sz="1000" b="0">
                <a:solidFill>
                  <a:schemeClr val="bg1">
                    <a:lumMod val="65000"/>
                  </a:schemeClr>
                </a:solidFill>
                <a:latin typeface="+mn-lt"/>
              </a:defRPr>
            </a:lvl2pPr>
            <a:lvl3pPr marL="803275" indent="0">
              <a:buNone/>
              <a:defRPr sz="1000" b="0">
                <a:solidFill>
                  <a:schemeClr val="bg1">
                    <a:lumMod val="65000"/>
                  </a:schemeClr>
                </a:solidFill>
                <a:latin typeface="+mn-lt"/>
              </a:defRPr>
            </a:lvl3pPr>
            <a:lvl4pPr marL="1371600" indent="0">
              <a:buNone/>
              <a:defRPr sz="1000" b="0">
                <a:solidFill>
                  <a:schemeClr val="bg1">
                    <a:lumMod val="65000"/>
                  </a:schemeClr>
                </a:solidFill>
                <a:latin typeface="+mn-lt"/>
              </a:defRPr>
            </a:lvl4pPr>
            <a:lvl5pPr marL="1828800" indent="0">
              <a:buNone/>
              <a:defRPr sz="1000" b="0">
                <a:solidFill>
                  <a:schemeClr val="bg1">
                    <a:lumMod val="6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n-US"/>
              <a:t>OPR: Office Symbol (DD </a:t>
            </a:r>
            <a:r>
              <a:rPr lang="en-US" err="1"/>
              <a:t>Mmm</a:t>
            </a:r>
            <a:r>
              <a:rPr lang="en-US"/>
              <a:t> YY)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92117"/>
            <a:ext cx="925411" cy="91372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7542" y="93564"/>
            <a:ext cx="939862" cy="888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73575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n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1879" y="91440"/>
            <a:ext cx="9859370" cy="914400"/>
          </a:xfrm>
        </p:spPr>
        <p:txBody>
          <a:bodyPr/>
          <a:lstStyle>
            <a:lvl1pPr>
              <a:defRPr i="1">
                <a:solidFill>
                  <a:srgbClr val="1A1596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Rectangle 3"/>
          <p:cNvSpPr/>
          <p:nvPr userDrawn="1"/>
        </p:nvSpPr>
        <p:spPr bwMode="auto">
          <a:xfrm>
            <a:off x="0" y="6137189"/>
            <a:ext cx="12192000" cy="720811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 cap="flat" cmpd="sng" algn="ctr">
            <a:solidFill>
              <a:srgbClr val="1A159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13D640D-72E6-4829-A7D4-A1A47D4DF32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152400" y="1188720"/>
            <a:ext cx="11887200" cy="4859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688975" marR="0" lvl="1" indent="-282575" algn="l" defTabSz="914400" rtl="0" eaLnBrk="0" fontAlgn="base" latinLnBrk="0" hangingPunct="0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Second level</a:t>
            </a:r>
          </a:p>
          <a:p>
            <a:pPr marL="1027113" marR="0" lvl="2" indent="-223838" algn="l" defTabSz="914400" rtl="0" eaLnBrk="0" fontAlgn="base" latinLnBrk="0" hangingPunct="0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Third level</a:t>
            </a:r>
          </a:p>
          <a:p>
            <a:pPr marL="1600200" marR="0" lvl="3" indent="-228600" algn="l" defTabSz="914400" rtl="0" eaLnBrk="0" fontAlgn="base" latinLnBrk="0" hangingPunct="0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Fourth level</a:t>
            </a:r>
          </a:p>
          <a:p>
            <a:pPr marL="2057400" marR="0" lvl="4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3399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Fifth level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124575"/>
            <a:ext cx="12192000" cy="733425"/>
          </a:xfrm>
        </p:spPr>
        <p:txBody>
          <a:bodyPr anchor="ctr" anchorCtr="1"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  <a:defRPr>
                <a:solidFill>
                  <a:srgbClr val="FFC000"/>
                </a:solidFill>
              </a:defRPr>
            </a:lvl1pPr>
          </a:lstStyle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lang="en-US" b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28 POINT ARIEL BOLD FONT ORANGE, SHADOWED, LETTERING</a:t>
            </a:r>
            <a:endParaRPr kumimoji="0" lang="en-US" sz="2800" b="1" i="0" u="none" strike="noStrike" cap="none" normalizeH="0" baseline="0">
              <a:ln>
                <a:noFill/>
              </a:ln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1" y="6581001"/>
            <a:ext cx="1352550" cy="27699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rgbClr val="00B050"/>
                </a:solidFill>
                <a:latin typeface="Arial"/>
              </a:rPr>
              <a:t>UNCLASSIFIED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9563100" y="6124575"/>
            <a:ext cx="2628900" cy="200025"/>
          </a:xfrm>
        </p:spPr>
        <p:txBody>
          <a:bodyPr anchor="ctr" anchorCtr="0"/>
          <a:lstStyle>
            <a:lvl1pPr marL="0" indent="0" algn="r">
              <a:buNone/>
              <a:defRPr sz="1000" b="0" baseline="0">
                <a:solidFill>
                  <a:schemeClr val="bg1"/>
                </a:solidFill>
                <a:latin typeface="+mn-lt"/>
              </a:defRPr>
            </a:lvl1pPr>
            <a:lvl2pPr marL="406400" indent="0">
              <a:buNone/>
              <a:defRPr sz="1000" b="0">
                <a:solidFill>
                  <a:schemeClr val="bg1">
                    <a:lumMod val="65000"/>
                  </a:schemeClr>
                </a:solidFill>
                <a:latin typeface="+mn-lt"/>
              </a:defRPr>
            </a:lvl2pPr>
            <a:lvl3pPr marL="803275" indent="0">
              <a:buNone/>
              <a:defRPr sz="1000" b="0">
                <a:solidFill>
                  <a:schemeClr val="bg1">
                    <a:lumMod val="65000"/>
                  </a:schemeClr>
                </a:solidFill>
                <a:latin typeface="+mn-lt"/>
              </a:defRPr>
            </a:lvl3pPr>
            <a:lvl4pPr marL="1371600" indent="0">
              <a:buNone/>
              <a:defRPr sz="1000" b="0">
                <a:solidFill>
                  <a:schemeClr val="bg1">
                    <a:lumMod val="65000"/>
                  </a:schemeClr>
                </a:solidFill>
                <a:latin typeface="+mn-lt"/>
              </a:defRPr>
            </a:lvl4pPr>
            <a:lvl5pPr marL="1828800" indent="0">
              <a:buNone/>
              <a:defRPr sz="1000" b="0">
                <a:solidFill>
                  <a:schemeClr val="bg1">
                    <a:lumMod val="6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n-US"/>
              <a:t>OPR: Office Symbol (DD </a:t>
            </a:r>
            <a:r>
              <a:rPr lang="en-US" err="1"/>
              <a:t>Mmm</a:t>
            </a:r>
            <a:r>
              <a:rPr lang="en-US"/>
              <a:t> YY)</a:t>
            </a: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92117"/>
            <a:ext cx="925411" cy="91372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1249" y="93564"/>
            <a:ext cx="939862" cy="888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5661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riefing END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 userDrawn="1"/>
        </p:nvGrpSpPr>
        <p:grpSpPr>
          <a:xfrm>
            <a:off x="2496095" y="958816"/>
            <a:ext cx="7386608" cy="5111447"/>
            <a:chOff x="2496095" y="958816"/>
            <a:chExt cx="7386608" cy="5111447"/>
          </a:xfrm>
        </p:grpSpPr>
        <p:sp>
          <p:nvSpPr>
            <p:cNvPr id="6" name="bk object 22"/>
            <p:cNvSpPr/>
            <p:nvPr userDrawn="1"/>
          </p:nvSpPr>
          <p:spPr>
            <a:xfrm>
              <a:off x="2698787" y="1922747"/>
              <a:ext cx="967740" cy="967739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bk object 16"/>
            <p:cNvSpPr/>
            <p:nvPr userDrawn="1"/>
          </p:nvSpPr>
          <p:spPr>
            <a:xfrm>
              <a:off x="6670330" y="3541997"/>
              <a:ext cx="1857755" cy="1828799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bk object 17"/>
            <p:cNvSpPr/>
            <p:nvPr userDrawn="1"/>
          </p:nvSpPr>
          <p:spPr>
            <a:xfrm>
              <a:off x="6609371" y="1508982"/>
              <a:ext cx="1853183" cy="182880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bk object 18"/>
            <p:cNvSpPr/>
            <p:nvPr userDrawn="1"/>
          </p:nvSpPr>
          <p:spPr>
            <a:xfrm>
              <a:off x="3762539" y="1504410"/>
              <a:ext cx="1844039" cy="1828800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bk object 19"/>
            <p:cNvSpPr/>
            <p:nvPr userDrawn="1"/>
          </p:nvSpPr>
          <p:spPr>
            <a:xfrm>
              <a:off x="3701579" y="3519138"/>
              <a:ext cx="1938527" cy="1828800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bk object 20"/>
            <p:cNvSpPr/>
            <p:nvPr userDrawn="1"/>
          </p:nvSpPr>
          <p:spPr>
            <a:xfrm>
              <a:off x="4602692" y="2009616"/>
              <a:ext cx="3060191" cy="3019044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bk object 21"/>
            <p:cNvSpPr/>
            <p:nvPr userDrawn="1"/>
          </p:nvSpPr>
          <p:spPr>
            <a:xfrm>
              <a:off x="3027427" y="1017653"/>
              <a:ext cx="871290" cy="850063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bk object 23"/>
            <p:cNvSpPr/>
            <p:nvPr userDrawn="1"/>
          </p:nvSpPr>
          <p:spPr>
            <a:xfrm>
              <a:off x="2496095" y="2903441"/>
              <a:ext cx="967739" cy="967739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bk object 24"/>
            <p:cNvSpPr/>
            <p:nvPr userDrawn="1"/>
          </p:nvSpPr>
          <p:spPr>
            <a:xfrm>
              <a:off x="2698787" y="3881850"/>
              <a:ext cx="967740" cy="967739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bk object 25"/>
            <p:cNvSpPr/>
            <p:nvPr userDrawn="1"/>
          </p:nvSpPr>
          <p:spPr>
            <a:xfrm>
              <a:off x="2979202" y="4828253"/>
              <a:ext cx="967740" cy="967739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bk object 26"/>
            <p:cNvSpPr/>
            <p:nvPr userDrawn="1"/>
          </p:nvSpPr>
          <p:spPr>
            <a:xfrm>
              <a:off x="8317775" y="958816"/>
              <a:ext cx="967740" cy="967739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bk object 27"/>
            <p:cNvSpPr/>
            <p:nvPr userDrawn="1"/>
          </p:nvSpPr>
          <p:spPr>
            <a:xfrm>
              <a:off x="8630195" y="1957037"/>
              <a:ext cx="967740" cy="967739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bk object 28"/>
            <p:cNvSpPr/>
            <p:nvPr userDrawn="1"/>
          </p:nvSpPr>
          <p:spPr>
            <a:xfrm>
              <a:off x="8908869" y="2929238"/>
              <a:ext cx="973834" cy="946081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bk object 29"/>
            <p:cNvSpPr/>
            <p:nvPr userDrawn="1"/>
          </p:nvSpPr>
          <p:spPr>
            <a:xfrm>
              <a:off x="8630195" y="3881850"/>
              <a:ext cx="967740" cy="967739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bk object 30"/>
            <p:cNvSpPr/>
            <p:nvPr userDrawn="1"/>
          </p:nvSpPr>
          <p:spPr>
            <a:xfrm>
              <a:off x="8317775" y="4828253"/>
              <a:ext cx="967740" cy="967739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4214204" y="5670153"/>
              <a:ext cx="383630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Tahoma"/>
                <a:buNone/>
              </a:pPr>
              <a:r>
                <a:rPr lang="en-US" sz="2000" b="1" i="1" u="none" strike="noStrike" cap="none">
                  <a:solidFill>
                    <a:schemeClr val="dk1"/>
                  </a:solidFill>
                  <a:latin typeface="Tahoma"/>
                  <a:ea typeface="Tahoma"/>
                  <a:cs typeface="Tahoma"/>
                  <a:sym typeface="Tahoma"/>
                </a:rPr>
                <a:t>Your Success</a:t>
              </a:r>
              <a:r>
                <a:rPr lang="en-US" sz="2000" b="1" i="1" u="none" strike="noStrike" cap="none" baseline="0">
                  <a:solidFill>
                    <a:schemeClr val="dk1"/>
                  </a:solidFill>
                  <a:latin typeface="Tahoma"/>
                  <a:ea typeface="Tahoma"/>
                  <a:cs typeface="Tahoma"/>
                  <a:sym typeface="Tahoma"/>
                </a:rPr>
                <a:t> is Our Mission!</a:t>
              </a:r>
              <a:endParaRPr lang="en-US" sz="2000" b="1" i="1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864637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468100" y="6686550"/>
            <a:ext cx="723899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0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fld id="{113D640D-72E6-4829-A7D4-A1A47D4DF32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1" name="Rectangle 13"/>
          <p:cNvSpPr>
            <a:spLocks noGrp="1" noChangeArrowheads="1"/>
          </p:cNvSpPr>
          <p:nvPr>
            <p:ph type="title"/>
          </p:nvPr>
        </p:nvSpPr>
        <p:spPr bwMode="auto">
          <a:xfrm>
            <a:off x="1963024" y="91440"/>
            <a:ext cx="922221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1188720"/>
            <a:ext cx="11887200" cy="5059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688975" marR="0" lvl="1" indent="-282575" algn="l" defTabSz="914400" rtl="0" eaLnBrk="0" fontAlgn="base" latinLnBrk="0" hangingPunct="0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Second level</a:t>
            </a:r>
          </a:p>
          <a:p>
            <a:pPr marL="1027113" marR="0" lvl="2" indent="-223838" algn="l" defTabSz="914400" rtl="0" eaLnBrk="0" fontAlgn="base" latinLnBrk="0" hangingPunct="0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Third level</a:t>
            </a:r>
          </a:p>
          <a:p>
            <a:pPr marL="1600200" marR="0" lvl="3" indent="-228600" algn="l" defTabSz="914400" rtl="0" eaLnBrk="0" fontAlgn="base" latinLnBrk="0" hangingPunct="0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151C77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Fourth level</a:t>
            </a:r>
          </a:p>
          <a:p>
            <a:pPr marL="2057400" marR="0" lvl="4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3399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</a:rPr>
              <a:t>Fifth level</a:t>
            </a:r>
          </a:p>
        </p:txBody>
      </p:sp>
      <p:sp>
        <p:nvSpPr>
          <p:cNvPr id="15" name="Text Box 25"/>
          <p:cNvSpPr txBox="1">
            <a:spLocks noChangeArrowheads="1"/>
          </p:cNvSpPr>
          <p:nvPr userDrawn="1"/>
        </p:nvSpPr>
        <p:spPr bwMode="auto">
          <a:xfrm>
            <a:off x="3352800" y="6477490"/>
            <a:ext cx="548640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buNone/>
              <a:defRPr/>
            </a:pPr>
            <a:r>
              <a:rPr lang="en-US" sz="1600" b="1" i="1"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rPr>
              <a:t>Your Success is Our</a:t>
            </a:r>
            <a:r>
              <a:rPr lang="en-US" sz="1600" b="1" i="1" baseline="0"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rPr>
              <a:t> Mission!</a:t>
            </a:r>
            <a:endParaRPr lang="en-US" sz="1600" b="1" i="1">
              <a:effectLst>
                <a:outerShdw blurRad="38100" dist="38100" dir="2700000" algn="tl">
                  <a:srgbClr val="C0C0C0"/>
                </a:outerShdw>
              </a:effectLst>
              <a:latin typeface="Tahoma" charset="0"/>
            </a:endParaRPr>
          </a:p>
        </p:txBody>
      </p:sp>
      <p:sp>
        <p:nvSpPr>
          <p:cNvPr id="2" name="Rectangle 1"/>
          <p:cNvSpPr/>
          <p:nvPr userDrawn="1"/>
        </p:nvSpPr>
        <p:spPr bwMode="auto">
          <a:xfrm>
            <a:off x="0" y="0"/>
            <a:ext cx="12192000" cy="219456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22" name="Straight Connector 21"/>
          <p:cNvCxnSpPr>
            <a:endCxn id="2" idx="1"/>
          </p:cNvCxnSpPr>
          <p:nvPr userDrawn="1"/>
        </p:nvCxnSpPr>
        <p:spPr bwMode="auto">
          <a:xfrm flipH="1" flipV="1">
            <a:off x="0" y="1097280"/>
            <a:ext cx="12192000" cy="2382"/>
          </a:xfrm>
          <a:prstGeom prst="line">
            <a:avLst/>
          </a:prstGeom>
          <a:noFill/>
          <a:ln w="57150" cap="flat" cmpd="sng" algn="ctr">
            <a:gradFill flip="none" rotWithShape="1">
              <a:gsLst>
                <a:gs pos="0">
                  <a:schemeClr val="accent2">
                    <a:lumMod val="75000"/>
                  </a:schemeClr>
                </a:gs>
                <a:gs pos="48000">
                  <a:schemeClr val="accent2">
                    <a:lumMod val="97000"/>
                    <a:lumOff val="3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1" name="Straight Connector 10"/>
          <p:cNvCxnSpPr/>
          <p:nvPr userDrawn="1"/>
        </p:nvCxnSpPr>
        <p:spPr bwMode="auto">
          <a:xfrm flipH="1">
            <a:off x="0" y="6400460"/>
            <a:ext cx="12192001" cy="340"/>
          </a:xfrm>
          <a:prstGeom prst="line">
            <a:avLst/>
          </a:prstGeom>
          <a:noFill/>
          <a:ln w="57150" cap="flat" cmpd="sng" algn="ctr">
            <a:gradFill flip="none" rotWithShape="1">
              <a:gsLst>
                <a:gs pos="0">
                  <a:schemeClr val="accent2">
                    <a:lumMod val="75000"/>
                  </a:schemeClr>
                </a:gs>
                <a:gs pos="48000">
                  <a:schemeClr val="accent2">
                    <a:lumMod val="75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54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13" name="TextBox 12"/>
          <p:cNvSpPr txBox="1"/>
          <p:nvPr userDrawn="1"/>
        </p:nvSpPr>
        <p:spPr>
          <a:xfrm>
            <a:off x="0" y="6581001"/>
            <a:ext cx="1688123" cy="27699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rgbClr val="00B050"/>
                </a:solidFill>
                <a:latin typeface="Arial"/>
              </a:rPr>
              <a:t>UNCLASSIFIED</a:t>
            </a:r>
          </a:p>
        </p:txBody>
      </p:sp>
    </p:spTree>
    <p:extLst>
      <p:ext uri="{BB962C8B-B14F-4D97-AF65-F5344CB8AC3E}">
        <p14:creationId xmlns:p14="http://schemas.microsoft.com/office/powerpoint/2010/main" val="1362667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r" rtl="0" eaLnBrk="1" fontAlgn="base" hangingPunct="1">
        <a:spcBef>
          <a:spcPct val="0"/>
        </a:spcBef>
        <a:spcAft>
          <a:spcPct val="0"/>
        </a:spcAft>
        <a:defRPr sz="3600" b="1" i="1">
          <a:solidFill>
            <a:srgbClr val="1A1596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285750" marR="0" indent="-285750" algn="l" defTabSz="914400" rtl="0" eaLnBrk="0" fontAlgn="base" latinLnBrk="0" hangingPunct="0">
        <a:lnSpc>
          <a:spcPct val="100000"/>
        </a:lnSpc>
        <a:spcBef>
          <a:spcPct val="50000"/>
        </a:spcBef>
        <a:spcAft>
          <a:spcPct val="0"/>
        </a:spcAft>
        <a:buClr>
          <a:srgbClr val="151C77"/>
        </a:buClr>
        <a:buSzPct val="80000"/>
        <a:buFont typeface="Wingdings" pitchFamily="2" charset="2"/>
        <a:buChar char="n"/>
        <a:tabLst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688975" marR="0" indent="-282575" algn="l" defTabSz="914400" rtl="0" eaLnBrk="0" fontAlgn="base" latinLnBrk="0" hangingPunct="0">
        <a:lnSpc>
          <a:spcPct val="100000"/>
        </a:lnSpc>
        <a:spcBef>
          <a:spcPct val="25000"/>
        </a:spcBef>
        <a:spcAft>
          <a:spcPct val="0"/>
        </a:spcAft>
        <a:buClr>
          <a:srgbClr val="151C77"/>
        </a:buClr>
        <a:buSzPct val="80000"/>
        <a:buFont typeface="Wingdings" pitchFamily="2" charset="2"/>
        <a:buChar char="n"/>
        <a:tabLst/>
        <a:defRPr sz="2400" b="1">
          <a:solidFill>
            <a:schemeClr val="tx1"/>
          </a:solidFill>
          <a:latin typeface="+mn-lt"/>
        </a:defRPr>
      </a:lvl2pPr>
      <a:lvl3pPr marL="1027113" marR="0" indent="-223838" algn="l" defTabSz="914400" rtl="0" eaLnBrk="0" fontAlgn="base" latinLnBrk="0" hangingPunct="0">
        <a:lnSpc>
          <a:spcPct val="100000"/>
        </a:lnSpc>
        <a:spcBef>
          <a:spcPct val="25000"/>
        </a:spcBef>
        <a:spcAft>
          <a:spcPct val="0"/>
        </a:spcAft>
        <a:buClr>
          <a:srgbClr val="151C77"/>
        </a:buClr>
        <a:buSzPct val="80000"/>
        <a:buFont typeface="Wingdings" pitchFamily="2" charset="2"/>
        <a:buChar char="n"/>
        <a:tabLst/>
        <a:defRPr sz="2000">
          <a:solidFill>
            <a:schemeClr val="tx1"/>
          </a:solidFill>
          <a:latin typeface="+mn-lt"/>
        </a:defRPr>
      </a:lvl3pPr>
      <a:lvl4pPr marL="1600200" marR="0" indent="-228600" algn="l" defTabSz="914400" rtl="0" eaLnBrk="0" fontAlgn="base" latinLnBrk="0" hangingPunct="0">
        <a:lnSpc>
          <a:spcPct val="100000"/>
        </a:lnSpc>
        <a:spcBef>
          <a:spcPct val="25000"/>
        </a:spcBef>
        <a:spcAft>
          <a:spcPct val="0"/>
        </a:spcAft>
        <a:buClr>
          <a:srgbClr val="151C77"/>
        </a:buClr>
        <a:buSzPct val="80000"/>
        <a:buFont typeface="Wingdings" pitchFamily="2" charset="2"/>
        <a:buChar char="n"/>
        <a:tabLst/>
        <a:defRPr sz="2000">
          <a:solidFill>
            <a:schemeClr val="tx1"/>
          </a:solidFill>
          <a:latin typeface="+mn-lt"/>
        </a:defRPr>
      </a:lvl4pPr>
      <a:lvl5pPr marL="2057400" marR="0" indent="-228600" algn="l" defTabSz="914400" rtl="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>
          <a:srgbClr val="003399"/>
        </a:buClr>
        <a:buSzPct val="80000"/>
        <a:buFont typeface="Wingdings" pitchFamily="2" charset="2"/>
        <a:buChar char="n"/>
        <a:tabLst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10E6142-00D9-9A81-F472-E8F6C03AF6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8 Region Breakdown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DE58D77-3784-FFFB-314E-350959ED4F8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417580-077A-E181-878E-068BD880912C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468100" y="6686550"/>
            <a:ext cx="723900" cy="171450"/>
          </a:xfrm>
        </p:spPr>
        <p:txBody>
          <a:bodyPr/>
          <a:lstStyle/>
          <a:p>
            <a:fld id="{D22828F1-5D62-43BD-9923-08462B3EDE75}" type="slidenum">
              <a:rPr lang="en-US" smtClean="0"/>
              <a:t>1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B888689-ECA6-972B-C7B1-2BCA27A5E98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4" t="7554" r="3433" b="15106"/>
          <a:stretch/>
        </p:blipFill>
        <p:spPr bwMode="auto">
          <a:xfrm>
            <a:off x="2067338" y="1264012"/>
            <a:ext cx="8523215" cy="502787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743C994-FC0E-65F0-0B10-5752AD23AE93}"/>
              </a:ext>
            </a:extLst>
          </p:cNvPr>
          <p:cNvSpPr txBox="1"/>
          <p:nvPr/>
        </p:nvSpPr>
        <p:spPr>
          <a:xfrm>
            <a:off x="9921240" y="5989320"/>
            <a:ext cx="2270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For technical evaluation purposes only</a:t>
            </a:r>
          </a:p>
        </p:txBody>
      </p:sp>
    </p:spTree>
    <p:extLst>
      <p:ext uri="{BB962C8B-B14F-4D97-AF65-F5344CB8AC3E}">
        <p14:creationId xmlns:p14="http://schemas.microsoft.com/office/powerpoint/2010/main" val="928246677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27573DB78963D46803EE7411DD8B750" ma:contentTypeVersion="10" ma:contentTypeDescription="Create a new document." ma:contentTypeScope="" ma:versionID="e58613533c53aba7f4d2298e2a855c0b">
  <xsd:schema xmlns:xsd="http://www.w3.org/2001/XMLSchema" xmlns:xs="http://www.w3.org/2001/XMLSchema" xmlns:p="http://schemas.microsoft.com/office/2006/metadata/properties" xmlns:ns2="898cbfd3-cc97-42f6-9b18-d02e4bb3419b" xmlns:ns3="3d933069-8d1d-4b1d-9488-f207c250e023" targetNamespace="http://schemas.microsoft.com/office/2006/metadata/properties" ma:root="true" ma:fieldsID="b109db6af170121740d35ea58e667aac" ns2:_="" ns3:_="">
    <xsd:import namespace="898cbfd3-cc97-42f6-9b18-d02e4bb3419b"/>
    <xsd:import namespace="3d933069-8d1d-4b1d-9488-f207c250e02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8cbfd3-cc97-42f6-9b18-d02e4bb3419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1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17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d933069-8d1d-4b1d-9488-f207c250e02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E0D7C23-868C-4D92-9827-B6C3A258CF3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16BACC4-6EB3-43D8-B12B-B29B96C77C03}"/>
</file>

<file path=customXml/itemProps3.xml><?xml version="1.0" encoding="utf-8"?>
<ds:datastoreItem xmlns:ds="http://schemas.openxmlformats.org/officeDocument/2006/customXml" ds:itemID="{6438C84A-1C85-4F17-9EB8-06852ED6F479}">
  <ds:schemaRefs>
    <ds:schemaRef ds:uri="http://schemas.openxmlformats.org/package/2006/metadata/core-properties"/>
    <ds:schemaRef ds:uri="http://purl.org/dc/terms/"/>
    <ds:schemaRef ds:uri="http://purl.org/dc/elements/1.1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3d933069-8d1d-4b1d-9488-f207c250e023"/>
    <ds:schemaRef ds:uri="898cbfd3-cc97-42f6-9b18-d02e4bb3419b"/>
    <ds:schemaRef ds:uri="http://www.w3.org/XML/1998/namespace"/>
    <ds:schemaRef ds:uri="http://purl.org/dc/dcmitype/"/>
  </ds:schemaRefs>
</ds:datastoreItem>
</file>

<file path=docMetadata/LabelInfo.xml><?xml version="1.0" encoding="utf-8"?>
<clbl:labelList xmlns:clbl="http://schemas.microsoft.com/office/2020/mipLabelMetadata">
  <clbl:label id="{8331b18d-2d87-48ef-a35f-ac8818ebf9b4}" enabled="0" method="" siteId="{8331b18d-2d87-48ef-a35f-ac8818ebf9b4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</TotalTime>
  <Words>9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Tahoma</vt:lpstr>
      <vt:lpstr>Wingdings</vt:lpstr>
      <vt:lpstr>blank</vt:lpstr>
      <vt:lpstr>8 Region Breakdown</vt:lpstr>
    </vt:vector>
  </TitlesOfParts>
  <Company>United States Air Force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HALL, MICHAEL J CIV USAF AFMC 772 ESS/PKP</dc:creator>
  <cp:lastModifiedBy>HOGUE, HALEY A CIV USAF AFMC 772 ESS/PKA</cp:lastModifiedBy>
  <cp:revision>4</cp:revision>
  <dcterms:created xsi:type="dcterms:W3CDTF">2024-01-15T15:05:10Z</dcterms:created>
  <dcterms:modified xsi:type="dcterms:W3CDTF">2024-01-30T19:45:22Z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0x010100127573DB78963D46803EE7411DD8B750</vt:lpwstr>
  </property>
</Properties>
</file>